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371" r:id="rId2"/>
    <p:sldId id="564" r:id="rId3"/>
    <p:sldId id="565" r:id="rId4"/>
    <p:sldId id="561" r:id="rId5"/>
    <p:sldId id="562" r:id="rId6"/>
    <p:sldId id="523" r:id="rId7"/>
    <p:sldId id="524" r:id="rId8"/>
    <p:sldId id="557" r:id="rId9"/>
    <p:sldId id="558" r:id="rId10"/>
    <p:sldId id="531" r:id="rId11"/>
    <p:sldId id="559" r:id="rId12"/>
    <p:sldId id="563" r:id="rId13"/>
    <p:sldId id="566" r:id="rId14"/>
    <p:sldId id="533" r:id="rId15"/>
    <p:sldId id="556" r:id="rId16"/>
    <p:sldId id="560" r:id="rId17"/>
    <p:sldId id="541" r:id="rId18"/>
  </p:sldIdLst>
  <p:sldSz cx="9144000" cy="5143500" type="screen16x9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B17"/>
    <a:srgbClr val="E6230A"/>
    <a:srgbClr val="000000"/>
    <a:srgbClr val="0000FF"/>
    <a:srgbClr val="E28A42"/>
    <a:srgbClr val="DA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39" autoAdjust="0"/>
    <p:restoredTop sz="94466" autoAdjust="0"/>
  </p:normalViewPr>
  <p:slideViewPr>
    <p:cSldViewPr>
      <p:cViewPr varScale="1">
        <p:scale>
          <a:sx n="102" d="100"/>
          <a:sy n="102" d="100"/>
        </p:scale>
        <p:origin x="123" y="100"/>
      </p:cViewPr>
      <p:guideLst>
        <p:guide orient="horz" pos="2160"/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12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52"/>
    </p:cViewPr>
  </p:sorterViewPr>
  <p:notesViewPr>
    <p:cSldViewPr>
      <p:cViewPr varScale="1">
        <p:scale>
          <a:sx n="81" d="100"/>
          <a:sy n="81" d="100"/>
        </p:scale>
        <p:origin x="-31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070916-E6F2-4B91-AB86-1E20E186261F}" type="datetimeFigureOut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C7242A-E095-4A25-A353-BCA4BAB8514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7501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</a:t>
            </a:r>
            <a:r>
              <a:rPr lang="zh-TW" altLang="en-US" dirty="0"/>
              <a:t>正式進入各堂講課前的區段標題，主要讓學員知道今天是第幾堂課</a:t>
            </a:r>
            <a:r>
              <a:rPr lang="zh-TW" altLang="en-US" sz="1200" dirty="0"/>
              <a:t>。</a:t>
            </a: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出現時機：會出現在每一堂課。</a:t>
            </a: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編修方式：</a:t>
            </a:r>
            <a:r>
              <a:rPr lang="zh-TW" altLang="en-US" dirty="0"/>
              <a:t>灰色字是「課程名稱」，黑色字是第幾堂與堂名（堂名必須與課程大綱中的同步）。</a:t>
            </a:r>
            <a:endParaRPr lang="zh-TW" altLang="en-US" sz="12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5791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 smtClean="0"/>
              <a:t>使用目的：同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b="0" dirty="0" smtClean="0"/>
              <a:t>。</a:t>
            </a: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 smtClean="0"/>
              <a:t>出現時機：同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教學安排建議：</a:t>
            </a:r>
            <a:r>
              <a:rPr lang="zh-TW" altLang="en-US" sz="1200" dirty="0" smtClean="0"/>
              <a:t>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dirty="0" smtClean="0"/>
              <a:t>。</a:t>
            </a:r>
            <a:endParaRPr kumimoji="1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 smtClean="0">
                <a:solidFill>
                  <a:srgbClr val="FF0000"/>
                </a:solidFill>
              </a:rPr>
              <a:t>編修方式</a:t>
            </a:r>
            <a:r>
              <a:rPr lang="zh-TW" altLang="en-US" sz="1200" dirty="0" smtClean="0"/>
              <a:t>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說明。</a:t>
            </a:r>
            <a:endParaRPr lang="en-US" altLang="zh-TW" b="0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12261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 smtClean="0"/>
              <a:t>使用目的：同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b="0" dirty="0" smtClean="0"/>
              <a:t>。</a:t>
            </a: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 smtClean="0"/>
              <a:t>出現時機：同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教學安排建議：</a:t>
            </a:r>
            <a:r>
              <a:rPr lang="zh-TW" altLang="en-US" sz="1200" dirty="0" smtClean="0"/>
              <a:t>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dirty="0" smtClean="0"/>
              <a:t>。</a:t>
            </a:r>
            <a:endParaRPr kumimoji="1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 smtClean="0">
                <a:solidFill>
                  <a:srgbClr val="FF0000"/>
                </a:solidFill>
              </a:rPr>
              <a:t>編修方式</a:t>
            </a:r>
            <a:r>
              <a:rPr lang="zh-TW" altLang="en-US" sz="1200" dirty="0" smtClean="0"/>
              <a:t>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說明。</a:t>
            </a:r>
            <a:endParaRPr lang="en-US" altLang="zh-TW" b="0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13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12488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b="0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/>
              <a:t>教學安排建議：</a:t>
            </a:r>
            <a:r>
              <a:rPr lang="zh-TW" altLang="en-US" sz="1200" dirty="0"/>
              <a:t>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>
                <a:solidFill>
                  <a:srgbClr val="FF0000"/>
                </a:solidFill>
              </a:rPr>
              <a:t>編修方式</a:t>
            </a:r>
            <a:r>
              <a:rPr lang="zh-TW" altLang="en-US" sz="1200" dirty="0"/>
              <a:t>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說明。</a:t>
            </a:r>
            <a:endParaRPr lang="en-US" altLang="zh-TW" b="0" baseline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14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b="0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/>
              <a:t>教學安排建議：</a:t>
            </a:r>
            <a:r>
              <a:rPr lang="zh-TW" altLang="en-US" sz="1200" dirty="0"/>
              <a:t>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>
                <a:solidFill>
                  <a:srgbClr val="FF0000"/>
                </a:solidFill>
              </a:rPr>
              <a:t>編修方式</a:t>
            </a:r>
            <a:r>
              <a:rPr lang="zh-TW" altLang="en-US" sz="1200" dirty="0"/>
              <a:t>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說明。</a:t>
            </a:r>
            <a:endParaRPr lang="en-US" altLang="zh-TW" b="0" baseline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b="0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/>
              <a:t>教學安排建議：</a:t>
            </a:r>
            <a:r>
              <a:rPr lang="zh-TW" altLang="en-US" sz="1200" dirty="0"/>
              <a:t>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>
                <a:solidFill>
                  <a:srgbClr val="FF0000"/>
                </a:solidFill>
              </a:rPr>
              <a:t>編修方式</a:t>
            </a:r>
            <a:r>
              <a:rPr lang="zh-TW" altLang="en-US" sz="1200" dirty="0"/>
              <a:t>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說明。</a:t>
            </a:r>
            <a:endParaRPr lang="en-US" altLang="zh-TW" b="0" baseline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16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 smtClean="0"/>
              <a:t>使用目的：同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b="0" dirty="0" smtClean="0"/>
              <a:t>。</a:t>
            </a: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 smtClean="0"/>
              <a:t>出現時機：同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教學安排建議：</a:t>
            </a:r>
            <a:r>
              <a:rPr lang="zh-TW" altLang="en-US" sz="1200" dirty="0" smtClean="0"/>
              <a:t>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dirty="0" smtClean="0"/>
              <a:t>。</a:t>
            </a:r>
            <a:endParaRPr kumimoji="1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 smtClean="0">
                <a:solidFill>
                  <a:srgbClr val="FF0000"/>
                </a:solidFill>
              </a:rPr>
              <a:t>編修方式</a:t>
            </a:r>
            <a:r>
              <a:rPr lang="zh-TW" altLang="en-US" sz="1200" dirty="0" smtClean="0"/>
              <a:t>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說明。</a:t>
            </a:r>
            <a:endParaRPr lang="en-US" altLang="zh-TW" b="0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 smtClean="0"/>
              <a:t>使用目的：同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b="0" dirty="0" smtClean="0"/>
              <a:t>。</a:t>
            </a: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 smtClean="0"/>
              <a:t>出現時機：同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dirty="0" smtClean="0"/>
              <a:t>。</a:t>
            </a: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 smtClean="0"/>
              <a:t>教學安排建議：</a:t>
            </a:r>
            <a:r>
              <a:rPr lang="zh-TW" altLang="en-US" sz="1200" dirty="0" smtClean="0"/>
              <a:t>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</a:t>
            </a:r>
            <a:r>
              <a:rPr lang="zh-TW" altLang="en-US" dirty="0" smtClean="0"/>
              <a:t>。</a:t>
            </a:r>
            <a:endParaRPr kumimoji="1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 smtClean="0">
                <a:solidFill>
                  <a:srgbClr val="FF0000"/>
                </a:solidFill>
              </a:rPr>
              <a:t>編修方式</a:t>
            </a:r>
            <a:r>
              <a:rPr lang="zh-TW" altLang="en-US" sz="1200" dirty="0" smtClean="0"/>
              <a:t>：同</a:t>
            </a:r>
            <a:r>
              <a:rPr lang="en-US" altLang="zh-TW" sz="1200" dirty="0" smtClean="0"/>
              <a:t>P9</a:t>
            </a:r>
            <a:r>
              <a:rPr lang="zh-TW" altLang="en-US" sz="1200" dirty="0" smtClean="0"/>
              <a:t>說明。</a:t>
            </a:r>
            <a:endParaRPr lang="en-US" altLang="zh-TW" b="0" baseline="0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b="0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/>
              <a:t>教學安排建議：</a:t>
            </a:r>
            <a:r>
              <a:rPr lang="zh-TW" altLang="en-US" sz="1200" dirty="0"/>
              <a:t>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>
                <a:solidFill>
                  <a:srgbClr val="FF0000"/>
                </a:solidFill>
              </a:rPr>
              <a:t>編修方式</a:t>
            </a:r>
            <a:r>
              <a:rPr lang="zh-TW" altLang="en-US" sz="1200" dirty="0"/>
              <a:t>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說明。</a:t>
            </a:r>
            <a:endParaRPr lang="en-US" altLang="zh-TW" b="0" baseline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b="0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/>
              <a:t>教學安排建議：</a:t>
            </a:r>
            <a:r>
              <a:rPr lang="zh-TW" altLang="en-US" sz="1200" dirty="0"/>
              <a:t>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>
                <a:solidFill>
                  <a:srgbClr val="FF0000"/>
                </a:solidFill>
              </a:rPr>
              <a:t>編修方式</a:t>
            </a:r>
            <a:r>
              <a:rPr lang="zh-TW" altLang="en-US" sz="1200" dirty="0"/>
              <a:t>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說明。</a:t>
            </a:r>
            <a:endParaRPr lang="en-US" altLang="zh-TW" b="0" baseline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7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b="0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/>
              <a:t>教學安排建議：</a:t>
            </a:r>
            <a:r>
              <a:rPr lang="zh-TW" altLang="en-US" sz="1200" dirty="0"/>
              <a:t>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>
                <a:solidFill>
                  <a:srgbClr val="FF0000"/>
                </a:solidFill>
              </a:rPr>
              <a:t>編修方式</a:t>
            </a:r>
            <a:r>
              <a:rPr lang="zh-TW" altLang="en-US" sz="1200" dirty="0"/>
              <a:t>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說明。</a:t>
            </a:r>
            <a:endParaRPr lang="en-US" altLang="zh-TW" b="0" baseline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1226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b="0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/>
              <a:t>教學安排建議：</a:t>
            </a:r>
            <a:r>
              <a:rPr lang="zh-TW" altLang="en-US" sz="1200" dirty="0"/>
              <a:t>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>
                <a:solidFill>
                  <a:srgbClr val="FF0000"/>
                </a:solidFill>
              </a:rPr>
              <a:t>編修方式</a:t>
            </a:r>
            <a:r>
              <a:rPr lang="zh-TW" altLang="en-US" sz="1200" dirty="0"/>
              <a:t>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說明。</a:t>
            </a:r>
            <a:endParaRPr lang="en-US" altLang="zh-TW" b="0" baseline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22905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b="0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/>
              <a:t>教學安排建議：</a:t>
            </a:r>
            <a:r>
              <a:rPr lang="zh-TW" altLang="en-US" sz="1200" dirty="0"/>
              <a:t>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>
                <a:solidFill>
                  <a:srgbClr val="FF0000"/>
                </a:solidFill>
              </a:rPr>
              <a:t>編修方式</a:t>
            </a:r>
            <a:r>
              <a:rPr lang="zh-TW" altLang="en-US" sz="1200" dirty="0"/>
              <a:t>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說明。</a:t>
            </a:r>
            <a:endParaRPr lang="en-US" altLang="zh-TW" b="0" baseline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使用目的：同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b="0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sz="1200" dirty="0"/>
              <a:t>出現時機：同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zh-TW" altLang="en-US" dirty="0"/>
              <a:t>教學安排建議：</a:t>
            </a:r>
            <a:r>
              <a:rPr lang="zh-TW" altLang="en-US" sz="1200" dirty="0"/>
              <a:t>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</a:t>
            </a:r>
            <a:r>
              <a:rPr lang="zh-TW" altLang="en-US" dirty="0"/>
              <a:t>。</a:t>
            </a: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1" lang="en-US" altLang="zh-TW" sz="1200" b="0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 Unicode MS" pitchFamily="34" charset="-120"/>
              <a:ea typeface="微軟正黑體" pitchFamily="34" charset="-120"/>
            </a:endParaRPr>
          </a:p>
          <a:p>
            <a:pPr>
              <a:buFont typeface="Arial" pitchFamily="34" charset="0"/>
              <a:buChar char="•"/>
            </a:pPr>
            <a:r>
              <a:rPr lang="zh-TW" altLang="en-US" sz="1200" dirty="0">
                <a:solidFill>
                  <a:srgbClr val="FF0000"/>
                </a:solidFill>
              </a:rPr>
              <a:t>編修方式</a:t>
            </a:r>
            <a:r>
              <a:rPr lang="zh-TW" altLang="en-US" sz="1200" dirty="0"/>
              <a:t>：同</a:t>
            </a:r>
            <a:r>
              <a:rPr lang="en-US" altLang="zh-TW" sz="1200" dirty="0"/>
              <a:t>P9</a:t>
            </a:r>
            <a:r>
              <a:rPr lang="zh-TW" altLang="en-US" sz="1200" dirty="0"/>
              <a:t>說明。</a:t>
            </a:r>
            <a:endParaRPr lang="en-US" altLang="zh-TW" b="0" baseline="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C7242A-E095-4A25-A353-BCA4BAB85147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97090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33425" y="1905000"/>
            <a:ext cx="7677150" cy="1571625"/>
          </a:xfrm>
          <a:effectLst>
            <a:outerShdw blurRad="50800" dist="25400" algn="t" rotWithShape="0">
              <a:prstClr val="black">
                <a:alpha val="20000"/>
              </a:prstClr>
            </a:outerShdw>
          </a:effectLst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4000" b="1">
                <a:solidFill>
                  <a:srgbClr val="333333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467100"/>
            <a:ext cx="6400800" cy="600075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rgbClr val="DC660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對_無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84400"/>
            <a:ext cx="8229600" cy="7092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19600"/>
            <a:ext cx="4040188" cy="4714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22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dirty="0"/>
              <a:t>按一下以編輯母片文字樣式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119600"/>
            <a:ext cx="4041775" cy="4714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22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51A1-2D79-4FD4-AE52-6D29652A8A4B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4" name="群組 10"/>
          <p:cNvGrpSpPr/>
          <p:nvPr/>
        </p:nvGrpSpPr>
        <p:grpSpPr>
          <a:xfrm>
            <a:off x="908580" y="1605600"/>
            <a:ext cx="3135840" cy="91160"/>
            <a:chOff x="53149" y="1162301"/>
            <a:chExt cx="7398686" cy="215078"/>
          </a:xfrm>
        </p:grpSpPr>
        <p:sp>
          <p:nvSpPr>
            <p:cNvPr id="12" name="＞形箭號 11"/>
            <p:cNvSpPr/>
            <p:nvPr userDrawn="1"/>
          </p:nvSpPr>
          <p:spPr>
            <a:xfrm rot="5400000">
              <a:off x="3644649" y="920256"/>
              <a:ext cx="215078" cy="699167"/>
            </a:xfrm>
            <a:prstGeom prst="chevron">
              <a:avLst>
                <a:gd name="adj" fmla="val 764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4099035" y="1172220"/>
              <a:ext cx="3352800" cy="42468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50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矩形 13"/>
            <p:cNvSpPr/>
            <p:nvPr userDrawn="1"/>
          </p:nvSpPr>
          <p:spPr>
            <a:xfrm rot="10800000">
              <a:off x="53149" y="1172215"/>
              <a:ext cx="3352800" cy="42468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50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6" name="群組 20"/>
          <p:cNvGrpSpPr/>
          <p:nvPr/>
        </p:nvGrpSpPr>
        <p:grpSpPr>
          <a:xfrm>
            <a:off x="5097993" y="1605600"/>
            <a:ext cx="3135840" cy="91160"/>
            <a:chOff x="53149" y="1162301"/>
            <a:chExt cx="7398686" cy="215078"/>
          </a:xfrm>
        </p:grpSpPr>
        <p:sp>
          <p:nvSpPr>
            <p:cNvPr id="22" name="＞形箭號 21"/>
            <p:cNvSpPr/>
            <p:nvPr userDrawn="1"/>
          </p:nvSpPr>
          <p:spPr>
            <a:xfrm rot="5400000">
              <a:off x="3644649" y="920256"/>
              <a:ext cx="215078" cy="699167"/>
            </a:xfrm>
            <a:prstGeom prst="chevron">
              <a:avLst>
                <a:gd name="adj" fmla="val 764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矩形 26"/>
            <p:cNvSpPr/>
            <p:nvPr userDrawn="1"/>
          </p:nvSpPr>
          <p:spPr>
            <a:xfrm>
              <a:off x="4099035" y="1172220"/>
              <a:ext cx="3352800" cy="42468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50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" name="矩形 27"/>
            <p:cNvSpPr/>
            <p:nvPr userDrawn="1"/>
          </p:nvSpPr>
          <p:spPr>
            <a:xfrm rot="10800000">
              <a:off x="53149" y="1172215"/>
              <a:ext cx="3352800" cy="42468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50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9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753200"/>
            <a:ext cx="4040188" cy="3092400"/>
          </a:xfrm>
        </p:spPr>
        <p:txBody>
          <a:bodyPr>
            <a:normAutofit/>
          </a:bodyPr>
          <a:lstStyle>
            <a:lvl1pPr marL="314325" indent="-314325">
              <a:lnSpc>
                <a:spcPct val="120000"/>
              </a:lnSpc>
              <a:spcBef>
                <a:spcPts val="300"/>
              </a:spcBef>
              <a:defRPr sz="1800"/>
            </a:lvl1pPr>
            <a:lvl2pPr marL="628650" indent="-276225">
              <a:lnSpc>
                <a:spcPct val="120000"/>
              </a:lnSpc>
              <a:spcBef>
                <a:spcPts val="300"/>
              </a:spcBef>
              <a:defRPr sz="1600"/>
            </a:lvl2pPr>
            <a:lvl3pPr marL="895350" indent="-219075">
              <a:lnSpc>
                <a:spcPct val="120000"/>
              </a:lnSpc>
              <a:spcBef>
                <a:spcPts val="300"/>
              </a:spcBef>
              <a:defRPr sz="1400"/>
            </a:lvl3pPr>
            <a:lvl4pPr marL="1181100" indent="-219075">
              <a:lnSpc>
                <a:spcPct val="120000"/>
              </a:lnSpc>
              <a:spcBef>
                <a:spcPts val="300"/>
              </a:spcBef>
              <a:defRPr sz="1400"/>
            </a:lvl4pPr>
            <a:lvl5pPr marL="1428750" indent="-219075">
              <a:lnSpc>
                <a:spcPct val="120000"/>
              </a:lnSpc>
              <a:spcBef>
                <a:spcPts val="300"/>
              </a:spcBef>
              <a:tabLst>
                <a:tab pos="1885950" algn="l"/>
              </a:tabLs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0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1753200"/>
            <a:ext cx="4041775" cy="3092400"/>
          </a:xfrm>
        </p:spPr>
        <p:txBody>
          <a:bodyPr>
            <a:normAutofit/>
          </a:bodyPr>
          <a:lstStyle>
            <a:lvl1pPr marL="314325" indent="-314325">
              <a:lnSpc>
                <a:spcPct val="120000"/>
              </a:lnSpc>
              <a:spcBef>
                <a:spcPts val="300"/>
              </a:spcBef>
              <a:defRPr sz="1800"/>
            </a:lvl1pPr>
            <a:lvl2pPr marL="628650" indent="-276225">
              <a:lnSpc>
                <a:spcPct val="120000"/>
              </a:lnSpc>
              <a:spcBef>
                <a:spcPts val="300"/>
              </a:spcBef>
              <a:defRPr sz="1600"/>
            </a:lvl2pPr>
            <a:lvl3pPr marL="895350" indent="-219075">
              <a:lnSpc>
                <a:spcPct val="120000"/>
              </a:lnSpc>
              <a:spcBef>
                <a:spcPts val="300"/>
              </a:spcBef>
              <a:defRPr sz="1400"/>
            </a:lvl3pPr>
            <a:lvl4pPr marL="1181100" indent="-219075">
              <a:lnSpc>
                <a:spcPct val="120000"/>
              </a:lnSpc>
              <a:spcBef>
                <a:spcPts val="300"/>
              </a:spcBef>
              <a:defRPr sz="1400"/>
            </a:lvl4pPr>
            <a:lvl5pPr marL="1438275" indent="-228600">
              <a:lnSpc>
                <a:spcPct val="120000"/>
              </a:lnSpc>
              <a:spcBef>
                <a:spcPts val="300"/>
              </a:spcBef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5" name="文字方塊 54"/>
          <p:cNvSpPr txBox="1"/>
          <p:nvPr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10" name="群組 55"/>
          <p:cNvGrpSpPr/>
          <p:nvPr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57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58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11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15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65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3" name="文字方塊 62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16" name="群組 72"/>
          <p:cNvGrpSpPr/>
          <p:nvPr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74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17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8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89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2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3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82" name="文字方塊 81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19" name="群組 97"/>
          <p:cNvGrpSpPr/>
          <p:nvPr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20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21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03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4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5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02" name="文字方塊 101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100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23" name="群組 105"/>
          <p:cNvGrpSpPr/>
          <p:nvPr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24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25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11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2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3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10" name="文字方塊 109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108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114" name="圖片版面配置區 38" descr="圖片3.png"/>
          <p:cNvPicPr>
            <a:picLocks noChangeAspect="1"/>
          </p:cNvPicPr>
          <p:nvPr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  <p:sp>
        <p:nvSpPr>
          <p:cNvPr id="67" name="文字方塊 66"/>
          <p:cNvSpPr txBox="1"/>
          <p:nvPr userDrawn="1"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68" name="群組 67"/>
          <p:cNvGrpSpPr/>
          <p:nvPr userDrawn="1"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69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70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72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73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76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5" name="文字方塊 74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79" name="群組 78"/>
          <p:cNvGrpSpPr/>
          <p:nvPr userDrawn="1"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80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81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83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85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6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84" name="文字方塊 83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88" name="群組 87"/>
          <p:cNvGrpSpPr/>
          <p:nvPr userDrawn="1"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90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94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96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7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8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95" name="文字方塊 94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91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99" name="群組 98"/>
          <p:cNvGrpSpPr/>
          <p:nvPr userDrawn="1"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101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07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15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6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7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09" name="文字方塊 108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106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118" name="圖片版面配置區 38" descr="圖片3.png"/>
          <p:cNvPicPr>
            <a:picLocks noChangeAspect="1"/>
          </p:cNvPicPr>
          <p:nvPr userDrawn="1"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84400"/>
            <a:ext cx="8229600" cy="707886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12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7083972" y="4815991"/>
            <a:ext cx="1328290" cy="273844"/>
          </a:xfrm>
        </p:spPr>
        <p:txBody>
          <a:bodyPr/>
          <a:lstStyle/>
          <a:p>
            <a:fld id="{6DD7D319-0D24-4802-8E7B-F25764D86448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14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8673182" y="4817961"/>
            <a:ext cx="394853" cy="273844"/>
          </a:xfrm>
        </p:spPr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6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1800225" y="4844566"/>
            <a:ext cx="771525" cy="273844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8" name="圖片版面配置區 10"/>
          <p:cNvSpPr>
            <a:spLocks noGrp="1"/>
          </p:cNvSpPr>
          <p:nvPr>
            <p:ph type="pic" sz="quarter" idx="14" hasCustomPrompt="1"/>
          </p:nvPr>
        </p:nvSpPr>
        <p:spPr>
          <a:xfrm>
            <a:off x="8586005" y="0"/>
            <a:ext cx="558000" cy="306000"/>
          </a:xfrm>
        </p:spPr>
        <p:txBody>
          <a:bodyPr anchor="ctr">
            <a:norm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  <p:sp>
        <p:nvSpPr>
          <p:cNvPr id="10" name="圖片版面配置區 13"/>
          <p:cNvSpPr>
            <a:spLocks noGrp="1"/>
          </p:cNvSpPr>
          <p:nvPr>
            <p:ph type="pic" sz="quarter" idx="15" hasCustomPrompt="1"/>
          </p:nvPr>
        </p:nvSpPr>
        <p:spPr>
          <a:xfrm>
            <a:off x="7930222" y="0"/>
            <a:ext cx="558000" cy="306000"/>
          </a:xfrm>
        </p:spPr>
        <p:txBody>
          <a:bodyPr anchor="ctr">
            <a:no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_無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84400"/>
            <a:ext cx="8229600" cy="707886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12" name="日期版面配置區 6"/>
          <p:cNvSpPr>
            <a:spLocks noGrp="1"/>
          </p:cNvSpPr>
          <p:nvPr>
            <p:ph type="dt" sz="half" idx="10"/>
          </p:nvPr>
        </p:nvSpPr>
        <p:spPr>
          <a:xfrm>
            <a:off x="7083972" y="4815991"/>
            <a:ext cx="1328290" cy="273844"/>
          </a:xfrm>
        </p:spPr>
        <p:txBody>
          <a:bodyPr/>
          <a:lstStyle/>
          <a:p>
            <a:fld id="{6DD7D319-0D24-4802-8E7B-F25764D86448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14" name="投影片編號版面配置區 8"/>
          <p:cNvSpPr>
            <a:spLocks noGrp="1"/>
          </p:cNvSpPr>
          <p:nvPr>
            <p:ph type="sldNum" sz="quarter" idx="12"/>
          </p:nvPr>
        </p:nvSpPr>
        <p:spPr>
          <a:xfrm>
            <a:off x="8673182" y="4817961"/>
            <a:ext cx="394853" cy="273844"/>
          </a:xfrm>
        </p:spPr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6" name="頁尾版面配置區 7"/>
          <p:cNvSpPr>
            <a:spLocks noGrp="1"/>
          </p:cNvSpPr>
          <p:nvPr>
            <p:ph type="ftr" sz="quarter" idx="11"/>
          </p:nvPr>
        </p:nvSpPr>
        <p:spPr>
          <a:xfrm>
            <a:off x="1800225" y="4844566"/>
            <a:ext cx="771525" cy="273844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43" name="文字方塊 42"/>
          <p:cNvSpPr txBox="1"/>
          <p:nvPr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3" name="群組 43"/>
          <p:cNvGrpSpPr/>
          <p:nvPr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49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50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4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5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4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5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3" name="文字方塊 52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6" name="群組 56"/>
          <p:cNvGrpSpPr/>
          <p:nvPr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58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7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8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62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3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4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1" name="文字方塊 60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9" name="群組 64"/>
          <p:cNvGrpSpPr/>
          <p:nvPr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10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1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70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1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2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9" name="文字方塊 68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67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13" name="群組 72"/>
          <p:cNvGrpSpPr/>
          <p:nvPr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15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7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78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7" name="文字方塊 76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75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81" name="圖片版面配置區 38" descr="圖片3.png"/>
          <p:cNvPicPr>
            <a:picLocks noChangeAspect="1"/>
          </p:cNvPicPr>
          <p:nvPr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  <p:sp>
        <p:nvSpPr>
          <p:cNvPr id="41" name="文字方塊 40"/>
          <p:cNvSpPr txBox="1"/>
          <p:nvPr userDrawn="1"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42" name="群組 41"/>
          <p:cNvGrpSpPr/>
          <p:nvPr userDrawn="1"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44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45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46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47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1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8" name="文字方塊 47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59" name="群組 58"/>
          <p:cNvGrpSpPr/>
          <p:nvPr userDrawn="1"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60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65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66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73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8" name="文字方塊 67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82" name="群組 81"/>
          <p:cNvGrpSpPr/>
          <p:nvPr userDrawn="1"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83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85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87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86" name="文字方塊 85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84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90" name="群組 89"/>
          <p:cNvGrpSpPr/>
          <p:nvPr userDrawn="1"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91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93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95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6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7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94" name="文字方塊 93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92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98" name="圖片版面配置區 38" descr="圖片3.png"/>
          <p:cNvPicPr>
            <a:picLocks noChangeAspect="1"/>
          </p:cNvPicPr>
          <p:nvPr userDrawn="1"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66D4-F079-4EC8-99B1-8DD959686D3D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" name="圖片版面配置區 10"/>
          <p:cNvSpPr>
            <a:spLocks noGrp="1"/>
          </p:cNvSpPr>
          <p:nvPr>
            <p:ph type="pic" sz="quarter" idx="14" hasCustomPrompt="1"/>
          </p:nvPr>
        </p:nvSpPr>
        <p:spPr>
          <a:xfrm>
            <a:off x="8586005" y="0"/>
            <a:ext cx="558000" cy="306000"/>
          </a:xfrm>
        </p:spPr>
        <p:txBody>
          <a:bodyPr anchor="ctr">
            <a:norm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  <p:sp>
        <p:nvSpPr>
          <p:cNvPr id="8" name="圖片版面配置區 13"/>
          <p:cNvSpPr>
            <a:spLocks noGrp="1"/>
          </p:cNvSpPr>
          <p:nvPr>
            <p:ph type="pic" sz="quarter" idx="15" hasCustomPrompt="1"/>
          </p:nvPr>
        </p:nvSpPr>
        <p:spPr>
          <a:xfrm>
            <a:off x="7930222" y="0"/>
            <a:ext cx="558000" cy="306000"/>
          </a:xfrm>
        </p:spPr>
        <p:txBody>
          <a:bodyPr anchor="ctr">
            <a:no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_無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66D4-F079-4EC8-99B1-8DD959686D3D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44" name="文字方塊 43"/>
          <p:cNvSpPr txBox="1"/>
          <p:nvPr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5" name="群組 44"/>
          <p:cNvGrpSpPr/>
          <p:nvPr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46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47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6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7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1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3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0" name="文字方塊 49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8" name="群組 53"/>
          <p:cNvGrpSpPr/>
          <p:nvPr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55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9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0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9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0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1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8" name="文字方塊 57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11" name="群組 61"/>
          <p:cNvGrpSpPr/>
          <p:nvPr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12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3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67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9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6" name="文字方塊 65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64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14" name="群組 69"/>
          <p:cNvGrpSpPr/>
          <p:nvPr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15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6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75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4" name="文字方塊 73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72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78" name="圖片版面配置區 38" descr="圖片3.png"/>
          <p:cNvPicPr>
            <a:picLocks noChangeAspect="1"/>
          </p:cNvPicPr>
          <p:nvPr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  <p:sp>
        <p:nvSpPr>
          <p:cNvPr id="40" name="文字方塊 39"/>
          <p:cNvSpPr txBox="1"/>
          <p:nvPr userDrawn="1"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41" name="群組 40"/>
          <p:cNvGrpSpPr/>
          <p:nvPr userDrawn="1"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42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43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45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48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4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9" name="文字方塊 48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62" name="群組 61"/>
          <p:cNvGrpSpPr/>
          <p:nvPr userDrawn="1"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63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65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70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73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9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0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1" name="文字方塊 70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81" name="群組 80"/>
          <p:cNvGrpSpPr/>
          <p:nvPr userDrawn="1"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82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84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86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7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8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85" name="文字方塊 84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83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89" name="群組 88"/>
          <p:cNvGrpSpPr/>
          <p:nvPr userDrawn="1"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90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92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94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5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6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93" name="文字方塊 92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91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97" name="圖片版面配置區 38" descr="圖片3.png"/>
          <p:cNvPicPr>
            <a:picLocks noChangeAspect="1"/>
          </p:cNvPicPr>
          <p:nvPr userDrawn="1"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上課須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66D4-F079-4EC8-99B1-8DD959686D3D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1" name="圓角矩形 80"/>
          <p:cNvSpPr/>
          <p:nvPr userDrawn="1"/>
        </p:nvSpPr>
        <p:spPr>
          <a:xfrm>
            <a:off x="1328715" y="1357304"/>
            <a:ext cx="6572296" cy="3071834"/>
          </a:xfrm>
          <a:prstGeom prst="roundRect">
            <a:avLst>
              <a:gd name="adj" fmla="val 2667"/>
            </a:avLst>
          </a:prstGeom>
          <a:solidFill>
            <a:srgbClr val="E6E6E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軟正黑體"/>
              <a:cs typeface="+mn-cs"/>
            </a:endParaRPr>
          </a:p>
        </p:txBody>
      </p:sp>
      <p:sp>
        <p:nvSpPr>
          <p:cNvPr id="82" name="Freeform 7"/>
          <p:cNvSpPr>
            <a:spLocks/>
          </p:cNvSpPr>
          <p:nvPr userDrawn="1"/>
        </p:nvSpPr>
        <p:spPr bwMode="auto">
          <a:xfrm>
            <a:off x="1328715" y="857238"/>
            <a:ext cx="6572296" cy="554392"/>
          </a:xfrm>
          <a:prstGeom prst="snipRoundRect">
            <a:avLst>
              <a:gd name="adj1" fmla="val 25947"/>
              <a:gd name="adj2" fmla="val 0"/>
            </a:avLst>
          </a:prstGeom>
          <a:solidFill>
            <a:srgbClr val="000000">
              <a:lumMod val="75000"/>
              <a:lumOff val="25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4" name="矩形 83"/>
          <p:cNvSpPr/>
          <p:nvPr userDrawn="1"/>
        </p:nvSpPr>
        <p:spPr>
          <a:xfrm>
            <a:off x="2791287" y="903602"/>
            <a:ext cx="3647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zh-TW" altLang="en-US" sz="2400" b="1" kern="0" dirty="0">
                <a:solidFill>
                  <a:sysClr val="window" lastClr="FFFFFF"/>
                </a:solidFill>
                <a:latin typeface="微軟正黑體" pitchFamily="34" charset="-120"/>
                <a:ea typeface="微軟正黑體" pitchFamily="34" charset="-120"/>
              </a:rPr>
              <a:t>同學，歡迎你參加本課程 </a:t>
            </a:r>
            <a:endParaRPr kumimoji="0" lang="zh-TW" altLang="en-US" sz="24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89" name="Text Box 15"/>
          <p:cNvSpPr txBox="1">
            <a:spLocks noChangeArrowheads="1"/>
          </p:cNvSpPr>
          <p:nvPr userDrawn="1"/>
        </p:nvSpPr>
        <p:spPr bwMode="auto">
          <a:xfrm>
            <a:off x="1685905" y="2598868"/>
            <a:ext cx="4288353" cy="338554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/>
            <a:r>
              <a:rPr lang="zh-TW" altLang="en-US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  <a:cs typeface="Arial" pitchFamily="34" charset="0"/>
              </a:rPr>
              <a:t>隨時準備好，老師</a:t>
            </a:r>
            <a:r>
              <a:rPr lang="zh-TW" altLang="en-US" sz="1600" b="1" kern="0" dirty="0">
                <a:solidFill>
                  <a:schemeClr val="accent5">
                    <a:lumMod val="75000"/>
                  </a:schemeClr>
                </a:solidFill>
                <a:latin typeface="微軟正黑體"/>
                <a:cs typeface="Arial" pitchFamily="34" charset="0"/>
              </a:rPr>
              <a:t>會呼叫你的名字進行互動</a:t>
            </a:r>
            <a:r>
              <a:rPr lang="zh-TW" altLang="en-US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  <a:cs typeface="Arial" pitchFamily="34" charset="0"/>
              </a:rPr>
              <a:t>。</a:t>
            </a:r>
          </a:p>
        </p:txBody>
      </p:sp>
      <p:sp>
        <p:nvSpPr>
          <p:cNvPr id="90" name="Text Box 13"/>
          <p:cNvSpPr txBox="1">
            <a:spLocks noChangeArrowheads="1"/>
          </p:cNvSpPr>
          <p:nvPr userDrawn="1"/>
        </p:nvSpPr>
        <p:spPr bwMode="auto">
          <a:xfrm>
            <a:off x="1685905" y="1552568"/>
            <a:ext cx="4992072" cy="338554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/>
            <a:r>
              <a:rPr lang="zh-TW" altLang="en-US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  <a:cs typeface="Arial" pitchFamily="34" charset="0"/>
              </a:rPr>
              <a:t>請</a:t>
            </a:r>
            <a:r>
              <a:rPr lang="zh-TW" altLang="en-US" sz="1600" b="1" kern="0" dirty="0">
                <a:solidFill>
                  <a:schemeClr val="accent5">
                    <a:lumMod val="75000"/>
                  </a:schemeClr>
                </a:solidFill>
                <a:latin typeface="微軟正黑體"/>
                <a:cs typeface="Arial" pitchFamily="34" charset="0"/>
              </a:rPr>
              <a:t>關閉你的</a:t>
            </a:r>
            <a:r>
              <a:rPr lang="en-US" altLang="zh-TW" sz="1600" b="1" kern="0" dirty="0">
                <a:solidFill>
                  <a:schemeClr val="accent5">
                    <a:lumMod val="75000"/>
                  </a:schemeClr>
                </a:solidFill>
                <a:latin typeface="微軟正黑體"/>
                <a:cs typeface="Arial" pitchFamily="34" charset="0"/>
              </a:rPr>
              <a:t>FB </a:t>
            </a:r>
            <a:r>
              <a:rPr lang="zh-TW" altLang="en-US" sz="1600" b="1" kern="0" dirty="0">
                <a:solidFill>
                  <a:schemeClr val="accent5">
                    <a:lumMod val="75000"/>
                  </a:schemeClr>
                </a:solidFill>
                <a:latin typeface="微軟正黑體"/>
                <a:cs typeface="Arial" pitchFamily="34" charset="0"/>
              </a:rPr>
              <a:t>、</a:t>
            </a:r>
            <a:r>
              <a:rPr lang="en-US" altLang="zh-TW" sz="1600" b="1" kern="0" dirty="0">
                <a:solidFill>
                  <a:schemeClr val="accent5">
                    <a:lumMod val="75000"/>
                  </a:schemeClr>
                </a:solidFill>
                <a:latin typeface="微軟正黑體"/>
                <a:cs typeface="Arial" pitchFamily="34" charset="0"/>
              </a:rPr>
              <a:t>Line</a:t>
            </a:r>
            <a:r>
              <a:rPr lang="zh-TW" altLang="en-US" sz="1600" b="1" kern="0" dirty="0">
                <a:solidFill>
                  <a:schemeClr val="accent5">
                    <a:lumMod val="75000"/>
                  </a:schemeClr>
                </a:solidFill>
                <a:latin typeface="微軟正黑體"/>
                <a:cs typeface="Arial" pitchFamily="34" charset="0"/>
              </a:rPr>
              <a:t>等溝通工具</a:t>
            </a:r>
            <a:r>
              <a:rPr lang="zh-TW" altLang="en-US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  <a:cs typeface="Arial" pitchFamily="34" charset="0"/>
              </a:rPr>
              <a:t>，以免影響你上課。</a:t>
            </a:r>
          </a:p>
        </p:txBody>
      </p:sp>
      <p:sp>
        <p:nvSpPr>
          <p:cNvPr id="92" name="Text Box 15"/>
          <p:cNvSpPr txBox="1">
            <a:spLocks noChangeArrowheads="1"/>
          </p:cNvSpPr>
          <p:nvPr userDrawn="1"/>
        </p:nvSpPr>
        <p:spPr bwMode="auto">
          <a:xfrm>
            <a:off x="1685905" y="3891386"/>
            <a:ext cx="3775393" cy="338554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0"/>
            <a:r>
              <a:rPr lang="zh-TW" altLang="en-US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</a:rPr>
              <a:t>先倒好水、上個洗手間，準備上課囉</a:t>
            </a:r>
            <a:r>
              <a:rPr lang="en-US" altLang="zh-TW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</a:rPr>
              <a:t>^^</a:t>
            </a:r>
            <a:endParaRPr lang="zh-TW" altLang="en-US" sz="1600" b="1" kern="0" dirty="0">
              <a:solidFill>
                <a:srgbClr val="000000">
                  <a:lumMod val="65000"/>
                  <a:lumOff val="35000"/>
                </a:srgbClr>
              </a:solidFill>
              <a:latin typeface="微軟正黑體"/>
            </a:endParaRPr>
          </a:p>
        </p:txBody>
      </p:sp>
      <p:sp>
        <p:nvSpPr>
          <p:cNvPr id="98" name="Text Box 13"/>
          <p:cNvSpPr txBox="1">
            <a:spLocks noChangeArrowheads="1"/>
          </p:cNvSpPr>
          <p:nvPr userDrawn="1"/>
        </p:nvSpPr>
        <p:spPr bwMode="auto">
          <a:xfrm>
            <a:off x="1685905" y="3122018"/>
            <a:ext cx="5929354" cy="584775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zh-TW" altLang="en-US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  <a:cs typeface="Arial" pitchFamily="34" charset="0"/>
              </a:rPr>
              <a:t>如果有緊急事情，你必需離開線上教室，請用</a:t>
            </a:r>
            <a:r>
              <a:rPr lang="zh-TW" altLang="en-US" sz="1600" b="1" kern="0" dirty="0">
                <a:solidFill>
                  <a:schemeClr val="accent5">
                    <a:lumMod val="75000"/>
                  </a:schemeClr>
                </a:solidFill>
                <a:latin typeface="微軟正黑體"/>
                <a:cs typeface="Arial" pitchFamily="34" charset="0"/>
              </a:rPr>
              <a:t>聊天室私訊</a:t>
            </a:r>
            <a:r>
              <a:rPr lang="zh-TW" altLang="en-US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  <a:cs typeface="Arial" pitchFamily="34" charset="0"/>
              </a:rPr>
              <a:t>給老師，以免老師癡癡呼喚你的名字。</a:t>
            </a:r>
          </a:p>
        </p:txBody>
      </p:sp>
      <p:sp>
        <p:nvSpPr>
          <p:cNvPr id="99" name="Freeform 5"/>
          <p:cNvSpPr>
            <a:spLocks noEditPoints="1"/>
          </p:cNvSpPr>
          <p:nvPr userDrawn="1"/>
        </p:nvSpPr>
        <p:spPr bwMode="auto">
          <a:xfrm>
            <a:off x="1454301" y="1621834"/>
            <a:ext cx="231604" cy="200022"/>
          </a:xfrm>
          <a:custGeom>
            <a:avLst/>
            <a:gdLst/>
            <a:ahLst/>
            <a:cxnLst>
              <a:cxn ang="0">
                <a:pos x="112" y="90"/>
              </a:cxn>
              <a:cxn ang="0">
                <a:pos x="106" y="106"/>
              </a:cxn>
              <a:cxn ang="0">
                <a:pos x="88" y="114"/>
              </a:cxn>
              <a:cxn ang="0">
                <a:pos x="22" y="114"/>
              </a:cxn>
              <a:cxn ang="0">
                <a:pos x="6" y="106"/>
              </a:cxn>
              <a:cxn ang="0">
                <a:pos x="0" y="90"/>
              </a:cxn>
              <a:cxn ang="0">
                <a:pos x="0" y="24"/>
              </a:cxn>
              <a:cxn ang="0">
                <a:pos x="6" y="8"/>
              </a:cxn>
              <a:cxn ang="0">
                <a:pos x="22" y="0"/>
              </a:cxn>
              <a:cxn ang="0">
                <a:pos x="88" y="0"/>
              </a:cxn>
              <a:cxn ang="0">
                <a:pos x="98" y="2"/>
              </a:cxn>
              <a:cxn ang="0">
                <a:pos x="100" y="4"/>
              </a:cxn>
              <a:cxn ang="0">
                <a:pos x="96" y="10"/>
              </a:cxn>
              <a:cxn ang="0">
                <a:pos x="94" y="12"/>
              </a:cxn>
              <a:cxn ang="0">
                <a:pos x="92" y="12"/>
              </a:cxn>
              <a:cxn ang="0">
                <a:pos x="88" y="10"/>
              </a:cxn>
              <a:cxn ang="0">
                <a:pos x="22" y="10"/>
              </a:cxn>
              <a:cxn ang="0">
                <a:pos x="14" y="14"/>
              </a:cxn>
              <a:cxn ang="0">
                <a:pos x="10" y="24"/>
              </a:cxn>
              <a:cxn ang="0">
                <a:pos x="10" y="90"/>
              </a:cxn>
              <a:cxn ang="0">
                <a:pos x="14" y="100"/>
              </a:cxn>
              <a:cxn ang="0">
                <a:pos x="22" y="102"/>
              </a:cxn>
              <a:cxn ang="0">
                <a:pos x="88" y="102"/>
              </a:cxn>
              <a:cxn ang="0">
                <a:pos x="98" y="100"/>
              </a:cxn>
              <a:cxn ang="0">
                <a:pos x="102" y="90"/>
              </a:cxn>
              <a:cxn ang="0">
                <a:pos x="102" y="70"/>
              </a:cxn>
              <a:cxn ang="0">
                <a:pos x="108" y="62"/>
              </a:cxn>
              <a:cxn ang="0">
                <a:pos x="110" y="62"/>
              </a:cxn>
              <a:cxn ang="0">
                <a:pos x="110" y="62"/>
              </a:cxn>
              <a:cxn ang="0">
                <a:pos x="112" y="64"/>
              </a:cxn>
              <a:cxn ang="0">
                <a:pos x="66" y="90"/>
              </a:cxn>
              <a:cxn ang="0">
                <a:pos x="60" y="92"/>
              </a:cxn>
              <a:cxn ang="0">
                <a:pos x="22" y="56"/>
              </a:cxn>
              <a:cxn ang="0">
                <a:pos x="20" y="52"/>
              </a:cxn>
              <a:cxn ang="0">
                <a:pos x="30" y="38"/>
              </a:cxn>
              <a:cxn ang="0">
                <a:pos x="36" y="36"/>
              </a:cxn>
              <a:cxn ang="0">
                <a:pos x="60" y="60"/>
              </a:cxn>
              <a:cxn ang="0">
                <a:pos x="112" y="8"/>
              </a:cxn>
              <a:cxn ang="0">
                <a:pos x="122" y="8"/>
              </a:cxn>
              <a:cxn ang="0">
                <a:pos x="130" y="16"/>
              </a:cxn>
              <a:cxn ang="0">
                <a:pos x="130" y="26"/>
              </a:cxn>
            </a:cxnLst>
            <a:rect l="0" t="0" r="r" b="b"/>
            <a:pathLst>
              <a:path w="132" h="114">
                <a:moveTo>
                  <a:pt x="112" y="90"/>
                </a:moveTo>
                <a:lnTo>
                  <a:pt x="112" y="90"/>
                </a:lnTo>
                <a:lnTo>
                  <a:pt x="110" y="98"/>
                </a:lnTo>
                <a:lnTo>
                  <a:pt x="106" y="106"/>
                </a:lnTo>
                <a:lnTo>
                  <a:pt x="98" y="112"/>
                </a:lnTo>
                <a:lnTo>
                  <a:pt x="88" y="114"/>
                </a:lnTo>
                <a:lnTo>
                  <a:pt x="22" y="114"/>
                </a:lnTo>
                <a:lnTo>
                  <a:pt x="22" y="114"/>
                </a:lnTo>
                <a:lnTo>
                  <a:pt x="14" y="112"/>
                </a:lnTo>
                <a:lnTo>
                  <a:pt x="6" y="106"/>
                </a:lnTo>
                <a:lnTo>
                  <a:pt x="2" y="98"/>
                </a:lnTo>
                <a:lnTo>
                  <a:pt x="0" y="90"/>
                </a:lnTo>
                <a:lnTo>
                  <a:pt x="0" y="24"/>
                </a:lnTo>
                <a:lnTo>
                  <a:pt x="0" y="24"/>
                </a:lnTo>
                <a:lnTo>
                  <a:pt x="2" y="14"/>
                </a:lnTo>
                <a:lnTo>
                  <a:pt x="6" y="8"/>
                </a:lnTo>
                <a:lnTo>
                  <a:pt x="14" y="2"/>
                </a:lnTo>
                <a:lnTo>
                  <a:pt x="22" y="0"/>
                </a:lnTo>
                <a:lnTo>
                  <a:pt x="88" y="0"/>
                </a:lnTo>
                <a:lnTo>
                  <a:pt x="88" y="0"/>
                </a:lnTo>
                <a:lnTo>
                  <a:pt x="98" y="2"/>
                </a:lnTo>
                <a:lnTo>
                  <a:pt x="98" y="2"/>
                </a:lnTo>
                <a:lnTo>
                  <a:pt x="100" y="4"/>
                </a:lnTo>
                <a:lnTo>
                  <a:pt x="100" y="4"/>
                </a:lnTo>
                <a:lnTo>
                  <a:pt x="100" y="6"/>
                </a:lnTo>
                <a:lnTo>
                  <a:pt x="96" y="10"/>
                </a:lnTo>
                <a:lnTo>
                  <a:pt x="96" y="10"/>
                </a:lnTo>
                <a:lnTo>
                  <a:pt x="94" y="12"/>
                </a:lnTo>
                <a:lnTo>
                  <a:pt x="94" y="12"/>
                </a:lnTo>
                <a:lnTo>
                  <a:pt x="92" y="12"/>
                </a:lnTo>
                <a:lnTo>
                  <a:pt x="92" y="12"/>
                </a:lnTo>
                <a:lnTo>
                  <a:pt x="88" y="10"/>
                </a:lnTo>
                <a:lnTo>
                  <a:pt x="22" y="10"/>
                </a:lnTo>
                <a:lnTo>
                  <a:pt x="22" y="10"/>
                </a:lnTo>
                <a:lnTo>
                  <a:pt x="18" y="12"/>
                </a:lnTo>
                <a:lnTo>
                  <a:pt x="14" y="14"/>
                </a:lnTo>
                <a:lnTo>
                  <a:pt x="10" y="18"/>
                </a:lnTo>
                <a:lnTo>
                  <a:pt x="10" y="24"/>
                </a:lnTo>
                <a:lnTo>
                  <a:pt x="10" y="90"/>
                </a:lnTo>
                <a:lnTo>
                  <a:pt x="10" y="90"/>
                </a:lnTo>
                <a:lnTo>
                  <a:pt x="10" y="94"/>
                </a:lnTo>
                <a:lnTo>
                  <a:pt x="14" y="100"/>
                </a:lnTo>
                <a:lnTo>
                  <a:pt x="18" y="102"/>
                </a:lnTo>
                <a:lnTo>
                  <a:pt x="22" y="102"/>
                </a:lnTo>
                <a:lnTo>
                  <a:pt x="88" y="102"/>
                </a:lnTo>
                <a:lnTo>
                  <a:pt x="88" y="102"/>
                </a:lnTo>
                <a:lnTo>
                  <a:pt x="94" y="102"/>
                </a:lnTo>
                <a:lnTo>
                  <a:pt x="98" y="100"/>
                </a:lnTo>
                <a:lnTo>
                  <a:pt x="100" y="94"/>
                </a:lnTo>
                <a:lnTo>
                  <a:pt x="102" y="90"/>
                </a:lnTo>
                <a:lnTo>
                  <a:pt x="102" y="70"/>
                </a:lnTo>
                <a:lnTo>
                  <a:pt x="102" y="70"/>
                </a:lnTo>
                <a:lnTo>
                  <a:pt x="102" y="68"/>
                </a:lnTo>
                <a:lnTo>
                  <a:pt x="108" y="62"/>
                </a:lnTo>
                <a:lnTo>
                  <a:pt x="108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2" y="64"/>
                </a:lnTo>
                <a:lnTo>
                  <a:pt x="112" y="90"/>
                </a:lnTo>
                <a:close/>
                <a:moveTo>
                  <a:pt x="66" y="90"/>
                </a:moveTo>
                <a:lnTo>
                  <a:pt x="66" y="90"/>
                </a:lnTo>
                <a:lnTo>
                  <a:pt x="60" y="92"/>
                </a:lnTo>
                <a:lnTo>
                  <a:pt x="56" y="90"/>
                </a:lnTo>
                <a:lnTo>
                  <a:pt x="22" y="56"/>
                </a:lnTo>
                <a:lnTo>
                  <a:pt x="22" y="56"/>
                </a:lnTo>
                <a:lnTo>
                  <a:pt x="20" y="52"/>
                </a:lnTo>
                <a:lnTo>
                  <a:pt x="22" y="48"/>
                </a:lnTo>
                <a:lnTo>
                  <a:pt x="30" y="38"/>
                </a:lnTo>
                <a:lnTo>
                  <a:pt x="30" y="38"/>
                </a:lnTo>
                <a:lnTo>
                  <a:pt x="36" y="36"/>
                </a:lnTo>
                <a:lnTo>
                  <a:pt x="40" y="38"/>
                </a:lnTo>
                <a:lnTo>
                  <a:pt x="60" y="60"/>
                </a:lnTo>
                <a:lnTo>
                  <a:pt x="112" y="8"/>
                </a:lnTo>
                <a:lnTo>
                  <a:pt x="112" y="8"/>
                </a:lnTo>
                <a:lnTo>
                  <a:pt x="118" y="6"/>
                </a:lnTo>
                <a:lnTo>
                  <a:pt x="122" y="8"/>
                </a:lnTo>
                <a:lnTo>
                  <a:pt x="130" y="16"/>
                </a:lnTo>
                <a:lnTo>
                  <a:pt x="130" y="16"/>
                </a:lnTo>
                <a:lnTo>
                  <a:pt x="132" y="20"/>
                </a:lnTo>
                <a:lnTo>
                  <a:pt x="130" y="26"/>
                </a:lnTo>
                <a:lnTo>
                  <a:pt x="66" y="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 dirty="0"/>
          </a:p>
        </p:txBody>
      </p:sp>
      <p:sp>
        <p:nvSpPr>
          <p:cNvPr id="100" name="Freeform 5"/>
          <p:cNvSpPr>
            <a:spLocks noEditPoints="1"/>
          </p:cNvSpPr>
          <p:nvPr userDrawn="1"/>
        </p:nvSpPr>
        <p:spPr bwMode="auto">
          <a:xfrm>
            <a:off x="1454301" y="2668134"/>
            <a:ext cx="231604" cy="200022"/>
          </a:xfrm>
          <a:custGeom>
            <a:avLst/>
            <a:gdLst/>
            <a:ahLst/>
            <a:cxnLst>
              <a:cxn ang="0">
                <a:pos x="112" y="90"/>
              </a:cxn>
              <a:cxn ang="0">
                <a:pos x="106" y="106"/>
              </a:cxn>
              <a:cxn ang="0">
                <a:pos x="88" y="114"/>
              </a:cxn>
              <a:cxn ang="0">
                <a:pos x="22" y="114"/>
              </a:cxn>
              <a:cxn ang="0">
                <a:pos x="6" y="106"/>
              </a:cxn>
              <a:cxn ang="0">
                <a:pos x="0" y="90"/>
              </a:cxn>
              <a:cxn ang="0">
                <a:pos x="0" y="24"/>
              </a:cxn>
              <a:cxn ang="0">
                <a:pos x="6" y="8"/>
              </a:cxn>
              <a:cxn ang="0">
                <a:pos x="22" y="0"/>
              </a:cxn>
              <a:cxn ang="0">
                <a:pos x="88" y="0"/>
              </a:cxn>
              <a:cxn ang="0">
                <a:pos x="98" y="2"/>
              </a:cxn>
              <a:cxn ang="0">
                <a:pos x="100" y="4"/>
              </a:cxn>
              <a:cxn ang="0">
                <a:pos x="96" y="10"/>
              </a:cxn>
              <a:cxn ang="0">
                <a:pos x="94" y="12"/>
              </a:cxn>
              <a:cxn ang="0">
                <a:pos x="92" y="12"/>
              </a:cxn>
              <a:cxn ang="0">
                <a:pos x="88" y="10"/>
              </a:cxn>
              <a:cxn ang="0">
                <a:pos x="22" y="10"/>
              </a:cxn>
              <a:cxn ang="0">
                <a:pos x="14" y="14"/>
              </a:cxn>
              <a:cxn ang="0">
                <a:pos x="10" y="24"/>
              </a:cxn>
              <a:cxn ang="0">
                <a:pos x="10" y="90"/>
              </a:cxn>
              <a:cxn ang="0">
                <a:pos x="14" y="100"/>
              </a:cxn>
              <a:cxn ang="0">
                <a:pos x="22" y="102"/>
              </a:cxn>
              <a:cxn ang="0">
                <a:pos x="88" y="102"/>
              </a:cxn>
              <a:cxn ang="0">
                <a:pos x="98" y="100"/>
              </a:cxn>
              <a:cxn ang="0">
                <a:pos x="102" y="90"/>
              </a:cxn>
              <a:cxn ang="0">
                <a:pos x="102" y="70"/>
              </a:cxn>
              <a:cxn ang="0">
                <a:pos x="108" y="62"/>
              </a:cxn>
              <a:cxn ang="0">
                <a:pos x="110" y="62"/>
              </a:cxn>
              <a:cxn ang="0">
                <a:pos x="110" y="62"/>
              </a:cxn>
              <a:cxn ang="0">
                <a:pos x="112" y="64"/>
              </a:cxn>
              <a:cxn ang="0">
                <a:pos x="66" y="90"/>
              </a:cxn>
              <a:cxn ang="0">
                <a:pos x="60" y="92"/>
              </a:cxn>
              <a:cxn ang="0">
                <a:pos x="22" y="56"/>
              </a:cxn>
              <a:cxn ang="0">
                <a:pos x="20" y="52"/>
              </a:cxn>
              <a:cxn ang="0">
                <a:pos x="30" y="38"/>
              </a:cxn>
              <a:cxn ang="0">
                <a:pos x="36" y="36"/>
              </a:cxn>
              <a:cxn ang="0">
                <a:pos x="60" y="60"/>
              </a:cxn>
              <a:cxn ang="0">
                <a:pos x="112" y="8"/>
              </a:cxn>
              <a:cxn ang="0">
                <a:pos x="122" y="8"/>
              </a:cxn>
              <a:cxn ang="0">
                <a:pos x="130" y="16"/>
              </a:cxn>
              <a:cxn ang="0">
                <a:pos x="130" y="26"/>
              </a:cxn>
            </a:cxnLst>
            <a:rect l="0" t="0" r="r" b="b"/>
            <a:pathLst>
              <a:path w="132" h="114">
                <a:moveTo>
                  <a:pt x="112" y="90"/>
                </a:moveTo>
                <a:lnTo>
                  <a:pt x="112" y="90"/>
                </a:lnTo>
                <a:lnTo>
                  <a:pt x="110" y="98"/>
                </a:lnTo>
                <a:lnTo>
                  <a:pt x="106" y="106"/>
                </a:lnTo>
                <a:lnTo>
                  <a:pt x="98" y="112"/>
                </a:lnTo>
                <a:lnTo>
                  <a:pt x="88" y="114"/>
                </a:lnTo>
                <a:lnTo>
                  <a:pt x="22" y="114"/>
                </a:lnTo>
                <a:lnTo>
                  <a:pt x="22" y="114"/>
                </a:lnTo>
                <a:lnTo>
                  <a:pt x="14" y="112"/>
                </a:lnTo>
                <a:lnTo>
                  <a:pt x="6" y="106"/>
                </a:lnTo>
                <a:lnTo>
                  <a:pt x="2" y="98"/>
                </a:lnTo>
                <a:lnTo>
                  <a:pt x="0" y="90"/>
                </a:lnTo>
                <a:lnTo>
                  <a:pt x="0" y="24"/>
                </a:lnTo>
                <a:lnTo>
                  <a:pt x="0" y="24"/>
                </a:lnTo>
                <a:lnTo>
                  <a:pt x="2" y="14"/>
                </a:lnTo>
                <a:lnTo>
                  <a:pt x="6" y="8"/>
                </a:lnTo>
                <a:lnTo>
                  <a:pt x="14" y="2"/>
                </a:lnTo>
                <a:lnTo>
                  <a:pt x="22" y="0"/>
                </a:lnTo>
                <a:lnTo>
                  <a:pt x="88" y="0"/>
                </a:lnTo>
                <a:lnTo>
                  <a:pt x="88" y="0"/>
                </a:lnTo>
                <a:lnTo>
                  <a:pt x="98" y="2"/>
                </a:lnTo>
                <a:lnTo>
                  <a:pt x="98" y="2"/>
                </a:lnTo>
                <a:lnTo>
                  <a:pt x="100" y="4"/>
                </a:lnTo>
                <a:lnTo>
                  <a:pt x="100" y="4"/>
                </a:lnTo>
                <a:lnTo>
                  <a:pt x="100" y="6"/>
                </a:lnTo>
                <a:lnTo>
                  <a:pt x="96" y="10"/>
                </a:lnTo>
                <a:lnTo>
                  <a:pt x="96" y="10"/>
                </a:lnTo>
                <a:lnTo>
                  <a:pt x="94" y="12"/>
                </a:lnTo>
                <a:lnTo>
                  <a:pt x="94" y="12"/>
                </a:lnTo>
                <a:lnTo>
                  <a:pt x="92" y="12"/>
                </a:lnTo>
                <a:lnTo>
                  <a:pt x="92" y="12"/>
                </a:lnTo>
                <a:lnTo>
                  <a:pt x="88" y="10"/>
                </a:lnTo>
                <a:lnTo>
                  <a:pt x="22" y="10"/>
                </a:lnTo>
                <a:lnTo>
                  <a:pt x="22" y="10"/>
                </a:lnTo>
                <a:lnTo>
                  <a:pt x="18" y="12"/>
                </a:lnTo>
                <a:lnTo>
                  <a:pt x="14" y="14"/>
                </a:lnTo>
                <a:lnTo>
                  <a:pt x="10" y="18"/>
                </a:lnTo>
                <a:lnTo>
                  <a:pt x="10" y="24"/>
                </a:lnTo>
                <a:lnTo>
                  <a:pt x="10" y="90"/>
                </a:lnTo>
                <a:lnTo>
                  <a:pt x="10" y="90"/>
                </a:lnTo>
                <a:lnTo>
                  <a:pt x="10" y="94"/>
                </a:lnTo>
                <a:lnTo>
                  <a:pt x="14" y="100"/>
                </a:lnTo>
                <a:lnTo>
                  <a:pt x="18" y="102"/>
                </a:lnTo>
                <a:lnTo>
                  <a:pt x="22" y="102"/>
                </a:lnTo>
                <a:lnTo>
                  <a:pt x="88" y="102"/>
                </a:lnTo>
                <a:lnTo>
                  <a:pt x="88" y="102"/>
                </a:lnTo>
                <a:lnTo>
                  <a:pt x="94" y="102"/>
                </a:lnTo>
                <a:lnTo>
                  <a:pt x="98" y="100"/>
                </a:lnTo>
                <a:lnTo>
                  <a:pt x="100" y="94"/>
                </a:lnTo>
                <a:lnTo>
                  <a:pt x="102" y="90"/>
                </a:lnTo>
                <a:lnTo>
                  <a:pt x="102" y="70"/>
                </a:lnTo>
                <a:lnTo>
                  <a:pt x="102" y="70"/>
                </a:lnTo>
                <a:lnTo>
                  <a:pt x="102" y="68"/>
                </a:lnTo>
                <a:lnTo>
                  <a:pt x="108" y="62"/>
                </a:lnTo>
                <a:lnTo>
                  <a:pt x="108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2" y="64"/>
                </a:lnTo>
                <a:lnTo>
                  <a:pt x="112" y="90"/>
                </a:lnTo>
                <a:close/>
                <a:moveTo>
                  <a:pt x="66" y="90"/>
                </a:moveTo>
                <a:lnTo>
                  <a:pt x="66" y="90"/>
                </a:lnTo>
                <a:lnTo>
                  <a:pt x="60" y="92"/>
                </a:lnTo>
                <a:lnTo>
                  <a:pt x="56" y="90"/>
                </a:lnTo>
                <a:lnTo>
                  <a:pt x="22" y="56"/>
                </a:lnTo>
                <a:lnTo>
                  <a:pt x="22" y="56"/>
                </a:lnTo>
                <a:lnTo>
                  <a:pt x="20" y="52"/>
                </a:lnTo>
                <a:lnTo>
                  <a:pt x="22" y="48"/>
                </a:lnTo>
                <a:lnTo>
                  <a:pt x="30" y="38"/>
                </a:lnTo>
                <a:lnTo>
                  <a:pt x="30" y="38"/>
                </a:lnTo>
                <a:lnTo>
                  <a:pt x="36" y="36"/>
                </a:lnTo>
                <a:lnTo>
                  <a:pt x="40" y="38"/>
                </a:lnTo>
                <a:lnTo>
                  <a:pt x="60" y="60"/>
                </a:lnTo>
                <a:lnTo>
                  <a:pt x="112" y="8"/>
                </a:lnTo>
                <a:lnTo>
                  <a:pt x="112" y="8"/>
                </a:lnTo>
                <a:lnTo>
                  <a:pt x="118" y="6"/>
                </a:lnTo>
                <a:lnTo>
                  <a:pt x="122" y="8"/>
                </a:lnTo>
                <a:lnTo>
                  <a:pt x="130" y="16"/>
                </a:lnTo>
                <a:lnTo>
                  <a:pt x="130" y="16"/>
                </a:lnTo>
                <a:lnTo>
                  <a:pt x="132" y="20"/>
                </a:lnTo>
                <a:lnTo>
                  <a:pt x="130" y="26"/>
                </a:lnTo>
                <a:lnTo>
                  <a:pt x="66" y="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 dirty="0"/>
          </a:p>
        </p:txBody>
      </p:sp>
      <p:sp>
        <p:nvSpPr>
          <p:cNvPr id="101" name="Freeform 5"/>
          <p:cNvSpPr>
            <a:spLocks noEditPoints="1"/>
          </p:cNvSpPr>
          <p:nvPr userDrawn="1"/>
        </p:nvSpPr>
        <p:spPr bwMode="auto">
          <a:xfrm>
            <a:off x="1454301" y="3314394"/>
            <a:ext cx="231604" cy="200022"/>
          </a:xfrm>
          <a:custGeom>
            <a:avLst/>
            <a:gdLst/>
            <a:ahLst/>
            <a:cxnLst>
              <a:cxn ang="0">
                <a:pos x="112" y="90"/>
              </a:cxn>
              <a:cxn ang="0">
                <a:pos x="106" y="106"/>
              </a:cxn>
              <a:cxn ang="0">
                <a:pos x="88" y="114"/>
              </a:cxn>
              <a:cxn ang="0">
                <a:pos x="22" y="114"/>
              </a:cxn>
              <a:cxn ang="0">
                <a:pos x="6" y="106"/>
              </a:cxn>
              <a:cxn ang="0">
                <a:pos x="0" y="90"/>
              </a:cxn>
              <a:cxn ang="0">
                <a:pos x="0" y="24"/>
              </a:cxn>
              <a:cxn ang="0">
                <a:pos x="6" y="8"/>
              </a:cxn>
              <a:cxn ang="0">
                <a:pos x="22" y="0"/>
              </a:cxn>
              <a:cxn ang="0">
                <a:pos x="88" y="0"/>
              </a:cxn>
              <a:cxn ang="0">
                <a:pos x="98" y="2"/>
              </a:cxn>
              <a:cxn ang="0">
                <a:pos x="100" y="4"/>
              </a:cxn>
              <a:cxn ang="0">
                <a:pos x="96" y="10"/>
              </a:cxn>
              <a:cxn ang="0">
                <a:pos x="94" y="12"/>
              </a:cxn>
              <a:cxn ang="0">
                <a:pos x="92" y="12"/>
              </a:cxn>
              <a:cxn ang="0">
                <a:pos x="88" y="10"/>
              </a:cxn>
              <a:cxn ang="0">
                <a:pos x="22" y="10"/>
              </a:cxn>
              <a:cxn ang="0">
                <a:pos x="14" y="14"/>
              </a:cxn>
              <a:cxn ang="0">
                <a:pos x="10" y="24"/>
              </a:cxn>
              <a:cxn ang="0">
                <a:pos x="10" y="90"/>
              </a:cxn>
              <a:cxn ang="0">
                <a:pos x="14" y="100"/>
              </a:cxn>
              <a:cxn ang="0">
                <a:pos x="22" y="102"/>
              </a:cxn>
              <a:cxn ang="0">
                <a:pos x="88" y="102"/>
              </a:cxn>
              <a:cxn ang="0">
                <a:pos x="98" y="100"/>
              </a:cxn>
              <a:cxn ang="0">
                <a:pos x="102" y="90"/>
              </a:cxn>
              <a:cxn ang="0">
                <a:pos x="102" y="70"/>
              </a:cxn>
              <a:cxn ang="0">
                <a:pos x="108" y="62"/>
              </a:cxn>
              <a:cxn ang="0">
                <a:pos x="110" y="62"/>
              </a:cxn>
              <a:cxn ang="0">
                <a:pos x="110" y="62"/>
              </a:cxn>
              <a:cxn ang="0">
                <a:pos x="112" y="64"/>
              </a:cxn>
              <a:cxn ang="0">
                <a:pos x="66" y="90"/>
              </a:cxn>
              <a:cxn ang="0">
                <a:pos x="60" y="92"/>
              </a:cxn>
              <a:cxn ang="0">
                <a:pos x="22" y="56"/>
              </a:cxn>
              <a:cxn ang="0">
                <a:pos x="20" y="52"/>
              </a:cxn>
              <a:cxn ang="0">
                <a:pos x="30" y="38"/>
              </a:cxn>
              <a:cxn ang="0">
                <a:pos x="36" y="36"/>
              </a:cxn>
              <a:cxn ang="0">
                <a:pos x="60" y="60"/>
              </a:cxn>
              <a:cxn ang="0">
                <a:pos x="112" y="8"/>
              </a:cxn>
              <a:cxn ang="0">
                <a:pos x="122" y="8"/>
              </a:cxn>
              <a:cxn ang="0">
                <a:pos x="130" y="16"/>
              </a:cxn>
              <a:cxn ang="0">
                <a:pos x="130" y="26"/>
              </a:cxn>
            </a:cxnLst>
            <a:rect l="0" t="0" r="r" b="b"/>
            <a:pathLst>
              <a:path w="132" h="114">
                <a:moveTo>
                  <a:pt x="112" y="90"/>
                </a:moveTo>
                <a:lnTo>
                  <a:pt x="112" y="90"/>
                </a:lnTo>
                <a:lnTo>
                  <a:pt x="110" y="98"/>
                </a:lnTo>
                <a:lnTo>
                  <a:pt x="106" y="106"/>
                </a:lnTo>
                <a:lnTo>
                  <a:pt x="98" y="112"/>
                </a:lnTo>
                <a:lnTo>
                  <a:pt x="88" y="114"/>
                </a:lnTo>
                <a:lnTo>
                  <a:pt x="22" y="114"/>
                </a:lnTo>
                <a:lnTo>
                  <a:pt x="22" y="114"/>
                </a:lnTo>
                <a:lnTo>
                  <a:pt x="14" y="112"/>
                </a:lnTo>
                <a:lnTo>
                  <a:pt x="6" y="106"/>
                </a:lnTo>
                <a:lnTo>
                  <a:pt x="2" y="98"/>
                </a:lnTo>
                <a:lnTo>
                  <a:pt x="0" y="90"/>
                </a:lnTo>
                <a:lnTo>
                  <a:pt x="0" y="24"/>
                </a:lnTo>
                <a:lnTo>
                  <a:pt x="0" y="24"/>
                </a:lnTo>
                <a:lnTo>
                  <a:pt x="2" y="14"/>
                </a:lnTo>
                <a:lnTo>
                  <a:pt x="6" y="8"/>
                </a:lnTo>
                <a:lnTo>
                  <a:pt x="14" y="2"/>
                </a:lnTo>
                <a:lnTo>
                  <a:pt x="22" y="0"/>
                </a:lnTo>
                <a:lnTo>
                  <a:pt x="88" y="0"/>
                </a:lnTo>
                <a:lnTo>
                  <a:pt x="88" y="0"/>
                </a:lnTo>
                <a:lnTo>
                  <a:pt x="98" y="2"/>
                </a:lnTo>
                <a:lnTo>
                  <a:pt x="98" y="2"/>
                </a:lnTo>
                <a:lnTo>
                  <a:pt x="100" y="4"/>
                </a:lnTo>
                <a:lnTo>
                  <a:pt x="100" y="4"/>
                </a:lnTo>
                <a:lnTo>
                  <a:pt x="100" y="6"/>
                </a:lnTo>
                <a:lnTo>
                  <a:pt x="96" y="10"/>
                </a:lnTo>
                <a:lnTo>
                  <a:pt x="96" y="10"/>
                </a:lnTo>
                <a:lnTo>
                  <a:pt x="94" y="12"/>
                </a:lnTo>
                <a:lnTo>
                  <a:pt x="94" y="12"/>
                </a:lnTo>
                <a:lnTo>
                  <a:pt x="92" y="12"/>
                </a:lnTo>
                <a:lnTo>
                  <a:pt x="92" y="12"/>
                </a:lnTo>
                <a:lnTo>
                  <a:pt x="88" y="10"/>
                </a:lnTo>
                <a:lnTo>
                  <a:pt x="22" y="10"/>
                </a:lnTo>
                <a:lnTo>
                  <a:pt x="22" y="10"/>
                </a:lnTo>
                <a:lnTo>
                  <a:pt x="18" y="12"/>
                </a:lnTo>
                <a:lnTo>
                  <a:pt x="14" y="14"/>
                </a:lnTo>
                <a:lnTo>
                  <a:pt x="10" y="18"/>
                </a:lnTo>
                <a:lnTo>
                  <a:pt x="10" y="24"/>
                </a:lnTo>
                <a:lnTo>
                  <a:pt x="10" y="90"/>
                </a:lnTo>
                <a:lnTo>
                  <a:pt x="10" y="90"/>
                </a:lnTo>
                <a:lnTo>
                  <a:pt x="10" y="94"/>
                </a:lnTo>
                <a:lnTo>
                  <a:pt x="14" y="100"/>
                </a:lnTo>
                <a:lnTo>
                  <a:pt x="18" y="102"/>
                </a:lnTo>
                <a:lnTo>
                  <a:pt x="22" y="102"/>
                </a:lnTo>
                <a:lnTo>
                  <a:pt x="88" y="102"/>
                </a:lnTo>
                <a:lnTo>
                  <a:pt x="88" y="102"/>
                </a:lnTo>
                <a:lnTo>
                  <a:pt x="94" y="102"/>
                </a:lnTo>
                <a:lnTo>
                  <a:pt x="98" y="100"/>
                </a:lnTo>
                <a:lnTo>
                  <a:pt x="100" y="94"/>
                </a:lnTo>
                <a:lnTo>
                  <a:pt x="102" y="90"/>
                </a:lnTo>
                <a:lnTo>
                  <a:pt x="102" y="70"/>
                </a:lnTo>
                <a:lnTo>
                  <a:pt x="102" y="70"/>
                </a:lnTo>
                <a:lnTo>
                  <a:pt x="102" y="68"/>
                </a:lnTo>
                <a:lnTo>
                  <a:pt x="108" y="62"/>
                </a:lnTo>
                <a:lnTo>
                  <a:pt x="108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2" y="64"/>
                </a:lnTo>
                <a:lnTo>
                  <a:pt x="112" y="90"/>
                </a:lnTo>
                <a:close/>
                <a:moveTo>
                  <a:pt x="66" y="90"/>
                </a:moveTo>
                <a:lnTo>
                  <a:pt x="66" y="90"/>
                </a:lnTo>
                <a:lnTo>
                  <a:pt x="60" y="92"/>
                </a:lnTo>
                <a:lnTo>
                  <a:pt x="56" y="90"/>
                </a:lnTo>
                <a:lnTo>
                  <a:pt x="22" y="56"/>
                </a:lnTo>
                <a:lnTo>
                  <a:pt x="22" y="56"/>
                </a:lnTo>
                <a:lnTo>
                  <a:pt x="20" y="52"/>
                </a:lnTo>
                <a:lnTo>
                  <a:pt x="22" y="48"/>
                </a:lnTo>
                <a:lnTo>
                  <a:pt x="30" y="38"/>
                </a:lnTo>
                <a:lnTo>
                  <a:pt x="30" y="38"/>
                </a:lnTo>
                <a:lnTo>
                  <a:pt x="36" y="36"/>
                </a:lnTo>
                <a:lnTo>
                  <a:pt x="40" y="38"/>
                </a:lnTo>
                <a:lnTo>
                  <a:pt x="60" y="60"/>
                </a:lnTo>
                <a:lnTo>
                  <a:pt x="112" y="8"/>
                </a:lnTo>
                <a:lnTo>
                  <a:pt x="112" y="8"/>
                </a:lnTo>
                <a:lnTo>
                  <a:pt x="118" y="6"/>
                </a:lnTo>
                <a:lnTo>
                  <a:pt x="122" y="8"/>
                </a:lnTo>
                <a:lnTo>
                  <a:pt x="130" y="16"/>
                </a:lnTo>
                <a:lnTo>
                  <a:pt x="130" y="16"/>
                </a:lnTo>
                <a:lnTo>
                  <a:pt x="132" y="20"/>
                </a:lnTo>
                <a:lnTo>
                  <a:pt x="130" y="26"/>
                </a:lnTo>
                <a:lnTo>
                  <a:pt x="66" y="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 dirty="0"/>
          </a:p>
        </p:txBody>
      </p:sp>
      <p:sp>
        <p:nvSpPr>
          <p:cNvPr id="102" name="Freeform 5"/>
          <p:cNvSpPr>
            <a:spLocks noEditPoints="1"/>
          </p:cNvSpPr>
          <p:nvPr userDrawn="1"/>
        </p:nvSpPr>
        <p:spPr bwMode="auto">
          <a:xfrm>
            <a:off x="1454301" y="3960652"/>
            <a:ext cx="231604" cy="200022"/>
          </a:xfrm>
          <a:custGeom>
            <a:avLst/>
            <a:gdLst/>
            <a:ahLst/>
            <a:cxnLst>
              <a:cxn ang="0">
                <a:pos x="112" y="90"/>
              </a:cxn>
              <a:cxn ang="0">
                <a:pos x="106" y="106"/>
              </a:cxn>
              <a:cxn ang="0">
                <a:pos x="88" y="114"/>
              </a:cxn>
              <a:cxn ang="0">
                <a:pos x="22" y="114"/>
              </a:cxn>
              <a:cxn ang="0">
                <a:pos x="6" y="106"/>
              </a:cxn>
              <a:cxn ang="0">
                <a:pos x="0" y="90"/>
              </a:cxn>
              <a:cxn ang="0">
                <a:pos x="0" y="24"/>
              </a:cxn>
              <a:cxn ang="0">
                <a:pos x="6" y="8"/>
              </a:cxn>
              <a:cxn ang="0">
                <a:pos x="22" y="0"/>
              </a:cxn>
              <a:cxn ang="0">
                <a:pos x="88" y="0"/>
              </a:cxn>
              <a:cxn ang="0">
                <a:pos x="98" y="2"/>
              </a:cxn>
              <a:cxn ang="0">
                <a:pos x="100" y="4"/>
              </a:cxn>
              <a:cxn ang="0">
                <a:pos x="96" y="10"/>
              </a:cxn>
              <a:cxn ang="0">
                <a:pos x="94" y="12"/>
              </a:cxn>
              <a:cxn ang="0">
                <a:pos x="92" y="12"/>
              </a:cxn>
              <a:cxn ang="0">
                <a:pos x="88" y="10"/>
              </a:cxn>
              <a:cxn ang="0">
                <a:pos x="22" y="10"/>
              </a:cxn>
              <a:cxn ang="0">
                <a:pos x="14" y="14"/>
              </a:cxn>
              <a:cxn ang="0">
                <a:pos x="10" y="24"/>
              </a:cxn>
              <a:cxn ang="0">
                <a:pos x="10" y="90"/>
              </a:cxn>
              <a:cxn ang="0">
                <a:pos x="14" y="100"/>
              </a:cxn>
              <a:cxn ang="0">
                <a:pos x="22" y="102"/>
              </a:cxn>
              <a:cxn ang="0">
                <a:pos x="88" y="102"/>
              </a:cxn>
              <a:cxn ang="0">
                <a:pos x="98" y="100"/>
              </a:cxn>
              <a:cxn ang="0">
                <a:pos x="102" y="90"/>
              </a:cxn>
              <a:cxn ang="0">
                <a:pos x="102" y="70"/>
              </a:cxn>
              <a:cxn ang="0">
                <a:pos x="108" y="62"/>
              </a:cxn>
              <a:cxn ang="0">
                <a:pos x="110" y="62"/>
              </a:cxn>
              <a:cxn ang="0">
                <a:pos x="110" y="62"/>
              </a:cxn>
              <a:cxn ang="0">
                <a:pos x="112" y="64"/>
              </a:cxn>
              <a:cxn ang="0">
                <a:pos x="66" y="90"/>
              </a:cxn>
              <a:cxn ang="0">
                <a:pos x="60" y="92"/>
              </a:cxn>
              <a:cxn ang="0">
                <a:pos x="22" y="56"/>
              </a:cxn>
              <a:cxn ang="0">
                <a:pos x="20" y="52"/>
              </a:cxn>
              <a:cxn ang="0">
                <a:pos x="30" y="38"/>
              </a:cxn>
              <a:cxn ang="0">
                <a:pos x="36" y="36"/>
              </a:cxn>
              <a:cxn ang="0">
                <a:pos x="60" y="60"/>
              </a:cxn>
              <a:cxn ang="0">
                <a:pos x="112" y="8"/>
              </a:cxn>
              <a:cxn ang="0">
                <a:pos x="122" y="8"/>
              </a:cxn>
              <a:cxn ang="0">
                <a:pos x="130" y="16"/>
              </a:cxn>
              <a:cxn ang="0">
                <a:pos x="130" y="26"/>
              </a:cxn>
            </a:cxnLst>
            <a:rect l="0" t="0" r="r" b="b"/>
            <a:pathLst>
              <a:path w="132" h="114">
                <a:moveTo>
                  <a:pt x="112" y="90"/>
                </a:moveTo>
                <a:lnTo>
                  <a:pt x="112" y="90"/>
                </a:lnTo>
                <a:lnTo>
                  <a:pt x="110" y="98"/>
                </a:lnTo>
                <a:lnTo>
                  <a:pt x="106" y="106"/>
                </a:lnTo>
                <a:lnTo>
                  <a:pt x="98" y="112"/>
                </a:lnTo>
                <a:lnTo>
                  <a:pt x="88" y="114"/>
                </a:lnTo>
                <a:lnTo>
                  <a:pt x="22" y="114"/>
                </a:lnTo>
                <a:lnTo>
                  <a:pt x="22" y="114"/>
                </a:lnTo>
                <a:lnTo>
                  <a:pt x="14" y="112"/>
                </a:lnTo>
                <a:lnTo>
                  <a:pt x="6" y="106"/>
                </a:lnTo>
                <a:lnTo>
                  <a:pt x="2" y="98"/>
                </a:lnTo>
                <a:lnTo>
                  <a:pt x="0" y="90"/>
                </a:lnTo>
                <a:lnTo>
                  <a:pt x="0" y="24"/>
                </a:lnTo>
                <a:lnTo>
                  <a:pt x="0" y="24"/>
                </a:lnTo>
                <a:lnTo>
                  <a:pt x="2" y="14"/>
                </a:lnTo>
                <a:lnTo>
                  <a:pt x="6" y="8"/>
                </a:lnTo>
                <a:lnTo>
                  <a:pt x="14" y="2"/>
                </a:lnTo>
                <a:lnTo>
                  <a:pt x="22" y="0"/>
                </a:lnTo>
                <a:lnTo>
                  <a:pt x="88" y="0"/>
                </a:lnTo>
                <a:lnTo>
                  <a:pt x="88" y="0"/>
                </a:lnTo>
                <a:lnTo>
                  <a:pt x="98" y="2"/>
                </a:lnTo>
                <a:lnTo>
                  <a:pt x="98" y="2"/>
                </a:lnTo>
                <a:lnTo>
                  <a:pt x="100" y="4"/>
                </a:lnTo>
                <a:lnTo>
                  <a:pt x="100" y="4"/>
                </a:lnTo>
                <a:lnTo>
                  <a:pt x="100" y="6"/>
                </a:lnTo>
                <a:lnTo>
                  <a:pt x="96" y="10"/>
                </a:lnTo>
                <a:lnTo>
                  <a:pt x="96" y="10"/>
                </a:lnTo>
                <a:lnTo>
                  <a:pt x="94" y="12"/>
                </a:lnTo>
                <a:lnTo>
                  <a:pt x="94" y="12"/>
                </a:lnTo>
                <a:lnTo>
                  <a:pt x="92" y="12"/>
                </a:lnTo>
                <a:lnTo>
                  <a:pt x="92" y="12"/>
                </a:lnTo>
                <a:lnTo>
                  <a:pt x="88" y="10"/>
                </a:lnTo>
                <a:lnTo>
                  <a:pt x="22" y="10"/>
                </a:lnTo>
                <a:lnTo>
                  <a:pt x="22" y="10"/>
                </a:lnTo>
                <a:lnTo>
                  <a:pt x="18" y="12"/>
                </a:lnTo>
                <a:lnTo>
                  <a:pt x="14" y="14"/>
                </a:lnTo>
                <a:lnTo>
                  <a:pt x="10" y="18"/>
                </a:lnTo>
                <a:lnTo>
                  <a:pt x="10" y="24"/>
                </a:lnTo>
                <a:lnTo>
                  <a:pt x="10" y="90"/>
                </a:lnTo>
                <a:lnTo>
                  <a:pt x="10" y="90"/>
                </a:lnTo>
                <a:lnTo>
                  <a:pt x="10" y="94"/>
                </a:lnTo>
                <a:lnTo>
                  <a:pt x="14" y="100"/>
                </a:lnTo>
                <a:lnTo>
                  <a:pt x="18" y="102"/>
                </a:lnTo>
                <a:lnTo>
                  <a:pt x="22" y="102"/>
                </a:lnTo>
                <a:lnTo>
                  <a:pt x="88" y="102"/>
                </a:lnTo>
                <a:lnTo>
                  <a:pt x="88" y="102"/>
                </a:lnTo>
                <a:lnTo>
                  <a:pt x="94" y="102"/>
                </a:lnTo>
                <a:lnTo>
                  <a:pt x="98" y="100"/>
                </a:lnTo>
                <a:lnTo>
                  <a:pt x="100" y="94"/>
                </a:lnTo>
                <a:lnTo>
                  <a:pt x="102" y="90"/>
                </a:lnTo>
                <a:lnTo>
                  <a:pt x="102" y="70"/>
                </a:lnTo>
                <a:lnTo>
                  <a:pt x="102" y="70"/>
                </a:lnTo>
                <a:lnTo>
                  <a:pt x="102" y="68"/>
                </a:lnTo>
                <a:lnTo>
                  <a:pt x="108" y="62"/>
                </a:lnTo>
                <a:lnTo>
                  <a:pt x="108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2" y="64"/>
                </a:lnTo>
                <a:lnTo>
                  <a:pt x="112" y="90"/>
                </a:lnTo>
                <a:close/>
                <a:moveTo>
                  <a:pt x="66" y="90"/>
                </a:moveTo>
                <a:lnTo>
                  <a:pt x="66" y="90"/>
                </a:lnTo>
                <a:lnTo>
                  <a:pt x="60" y="92"/>
                </a:lnTo>
                <a:lnTo>
                  <a:pt x="56" y="90"/>
                </a:lnTo>
                <a:lnTo>
                  <a:pt x="22" y="56"/>
                </a:lnTo>
                <a:lnTo>
                  <a:pt x="22" y="56"/>
                </a:lnTo>
                <a:lnTo>
                  <a:pt x="20" y="52"/>
                </a:lnTo>
                <a:lnTo>
                  <a:pt x="22" y="48"/>
                </a:lnTo>
                <a:lnTo>
                  <a:pt x="30" y="38"/>
                </a:lnTo>
                <a:lnTo>
                  <a:pt x="30" y="38"/>
                </a:lnTo>
                <a:lnTo>
                  <a:pt x="36" y="36"/>
                </a:lnTo>
                <a:lnTo>
                  <a:pt x="40" y="38"/>
                </a:lnTo>
                <a:lnTo>
                  <a:pt x="60" y="60"/>
                </a:lnTo>
                <a:lnTo>
                  <a:pt x="112" y="8"/>
                </a:lnTo>
                <a:lnTo>
                  <a:pt x="112" y="8"/>
                </a:lnTo>
                <a:lnTo>
                  <a:pt x="118" y="6"/>
                </a:lnTo>
                <a:lnTo>
                  <a:pt x="122" y="8"/>
                </a:lnTo>
                <a:lnTo>
                  <a:pt x="130" y="16"/>
                </a:lnTo>
                <a:lnTo>
                  <a:pt x="130" y="16"/>
                </a:lnTo>
                <a:lnTo>
                  <a:pt x="132" y="20"/>
                </a:lnTo>
                <a:lnTo>
                  <a:pt x="130" y="26"/>
                </a:lnTo>
                <a:lnTo>
                  <a:pt x="66" y="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 dirty="0"/>
          </a:p>
        </p:txBody>
      </p:sp>
      <p:sp>
        <p:nvSpPr>
          <p:cNvPr id="103" name="矩形 102"/>
          <p:cNvSpPr/>
          <p:nvPr userDrawn="1"/>
        </p:nvSpPr>
        <p:spPr>
          <a:xfrm flipH="1">
            <a:off x="1757343" y="2501170"/>
            <a:ext cx="5887684" cy="10800"/>
          </a:xfrm>
          <a:prstGeom prst="rect">
            <a:avLst/>
          </a:prstGeom>
          <a:gradFill flip="none" rotWithShape="1">
            <a:gsLst>
              <a:gs pos="0">
                <a:srgbClr val="5F6062">
                  <a:alpha val="0"/>
                </a:srgbClr>
              </a:gs>
              <a:gs pos="50000">
                <a:srgbClr val="919A9E"/>
              </a:gs>
              <a:gs pos="100000">
                <a:srgbClr val="5F6062">
                  <a:alpha val="50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軟正黑體"/>
              <a:cs typeface="+mn-cs"/>
            </a:endParaRPr>
          </a:p>
        </p:txBody>
      </p:sp>
      <p:sp>
        <p:nvSpPr>
          <p:cNvPr id="104" name="矩形 103"/>
          <p:cNvSpPr/>
          <p:nvPr userDrawn="1"/>
        </p:nvSpPr>
        <p:spPr>
          <a:xfrm flipH="1">
            <a:off x="1757343" y="3024320"/>
            <a:ext cx="5887684" cy="10800"/>
          </a:xfrm>
          <a:prstGeom prst="rect">
            <a:avLst/>
          </a:prstGeom>
          <a:gradFill flip="none" rotWithShape="1">
            <a:gsLst>
              <a:gs pos="0">
                <a:srgbClr val="5F6062">
                  <a:alpha val="0"/>
                </a:srgbClr>
              </a:gs>
              <a:gs pos="50000">
                <a:srgbClr val="919A9E"/>
              </a:gs>
              <a:gs pos="100000">
                <a:srgbClr val="5F6062">
                  <a:alpha val="50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軟正黑體"/>
              <a:cs typeface="+mn-cs"/>
            </a:endParaRPr>
          </a:p>
        </p:txBody>
      </p:sp>
      <p:sp>
        <p:nvSpPr>
          <p:cNvPr id="105" name="矩形 104"/>
          <p:cNvSpPr/>
          <p:nvPr userDrawn="1"/>
        </p:nvSpPr>
        <p:spPr>
          <a:xfrm flipH="1">
            <a:off x="1757343" y="3793691"/>
            <a:ext cx="5887684" cy="10800"/>
          </a:xfrm>
          <a:prstGeom prst="rect">
            <a:avLst/>
          </a:prstGeom>
          <a:gradFill flip="none" rotWithShape="1">
            <a:gsLst>
              <a:gs pos="0">
                <a:srgbClr val="5F6062">
                  <a:alpha val="0"/>
                </a:srgbClr>
              </a:gs>
              <a:gs pos="50000">
                <a:srgbClr val="919A9E"/>
              </a:gs>
              <a:gs pos="100000">
                <a:srgbClr val="5F6062">
                  <a:alpha val="50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軟正黑體"/>
              <a:cs typeface="+mn-cs"/>
            </a:endParaRPr>
          </a:p>
        </p:txBody>
      </p:sp>
      <p:sp>
        <p:nvSpPr>
          <p:cNvPr id="106" name="矩形 105"/>
          <p:cNvSpPr/>
          <p:nvPr userDrawn="1"/>
        </p:nvSpPr>
        <p:spPr>
          <a:xfrm flipH="1">
            <a:off x="1799013" y="1978020"/>
            <a:ext cx="5887684" cy="10800"/>
          </a:xfrm>
          <a:prstGeom prst="rect">
            <a:avLst/>
          </a:prstGeom>
          <a:gradFill flip="none" rotWithShape="1">
            <a:gsLst>
              <a:gs pos="0">
                <a:srgbClr val="5F6062">
                  <a:alpha val="0"/>
                </a:srgbClr>
              </a:gs>
              <a:gs pos="50000">
                <a:srgbClr val="919A9E"/>
              </a:gs>
              <a:gs pos="100000">
                <a:srgbClr val="5F6062">
                  <a:alpha val="50000"/>
                </a:srgb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TW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軟正黑體"/>
              <a:cs typeface="+mn-cs"/>
            </a:endParaRPr>
          </a:p>
        </p:txBody>
      </p:sp>
      <p:sp>
        <p:nvSpPr>
          <p:cNvPr id="107" name="Text Box 13"/>
          <p:cNvSpPr txBox="1">
            <a:spLocks noChangeArrowheads="1"/>
          </p:cNvSpPr>
          <p:nvPr userDrawn="1"/>
        </p:nvSpPr>
        <p:spPr bwMode="auto">
          <a:xfrm>
            <a:off x="1693670" y="2075718"/>
            <a:ext cx="5519460" cy="338554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TW" altLang="en-US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  <a:cs typeface="Arial" pitchFamily="34" charset="0"/>
              </a:rPr>
              <a:t>考量頻寬，請預設</a:t>
            </a:r>
            <a:r>
              <a:rPr lang="zh-TW" altLang="en-US" sz="1600" b="1" kern="0" dirty="0">
                <a:solidFill>
                  <a:schemeClr val="accent5">
                    <a:lumMod val="75000"/>
                  </a:schemeClr>
                </a:solidFill>
                <a:latin typeface="微軟正黑體"/>
                <a:cs typeface="Arial" pitchFamily="34" charset="0"/>
              </a:rPr>
              <a:t>關閉麥克風、攝影機</a:t>
            </a:r>
            <a:r>
              <a:rPr lang="zh-TW" altLang="en-US" sz="1600" b="1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微軟正黑體"/>
                <a:cs typeface="Arial" pitchFamily="34" charset="0"/>
              </a:rPr>
              <a:t>，若有需要再打開。</a:t>
            </a:r>
          </a:p>
        </p:txBody>
      </p:sp>
      <p:sp>
        <p:nvSpPr>
          <p:cNvPr id="108" name="Freeform 5"/>
          <p:cNvSpPr>
            <a:spLocks noEditPoints="1"/>
          </p:cNvSpPr>
          <p:nvPr userDrawn="1"/>
        </p:nvSpPr>
        <p:spPr bwMode="auto">
          <a:xfrm>
            <a:off x="1462066" y="2144984"/>
            <a:ext cx="231604" cy="200022"/>
          </a:xfrm>
          <a:custGeom>
            <a:avLst/>
            <a:gdLst/>
            <a:ahLst/>
            <a:cxnLst>
              <a:cxn ang="0">
                <a:pos x="112" y="90"/>
              </a:cxn>
              <a:cxn ang="0">
                <a:pos x="106" y="106"/>
              </a:cxn>
              <a:cxn ang="0">
                <a:pos x="88" y="114"/>
              </a:cxn>
              <a:cxn ang="0">
                <a:pos x="22" y="114"/>
              </a:cxn>
              <a:cxn ang="0">
                <a:pos x="6" y="106"/>
              </a:cxn>
              <a:cxn ang="0">
                <a:pos x="0" y="90"/>
              </a:cxn>
              <a:cxn ang="0">
                <a:pos x="0" y="24"/>
              </a:cxn>
              <a:cxn ang="0">
                <a:pos x="6" y="8"/>
              </a:cxn>
              <a:cxn ang="0">
                <a:pos x="22" y="0"/>
              </a:cxn>
              <a:cxn ang="0">
                <a:pos x="88" y="0"/>
              </a:cxn>
              <a:cxn ang="0">
                <a:pos x="98" y="2"/>
              </a:cxn>
              <a:cxn ang="0">
                <a:pos x="100" y="4"/>
              </a:cxn>
              <a:cxn ang="0">
                <a:pos x="96" y="10"/>
              </a:cxn>
              <a:cxn ang="0">
                <a:pos x="94" y="12"/>
              </a:cxn>
              <a:cxn ang="0">
                <a:pos x="92" y="12"/>
              </a:cxn>
              <a:cxn ang="0">
                <a:pos x="88" y="10"/>
              </a:cxn>
              <a:cxn ang="0">
                <a:pos x="22" y="10"/>
              </a:cxn>
              <a:cxn ang="0">
                <a:pos x="14" y="14"/>
              </a:cxn>
              <a:cxn ang="0">
                <a:pos x="10" y="24"/>
              </a:cxn>
              <a:cxn ang="0">
                <a:pos x="10" y="90"/>
              </a:cxn>
              <a:cxn ang="0">
                <a:pos x="14" y="100"/>
              </a:cxn>
              <a:cxn ang="0">
                <a:pos x="22" y="102"/>
              </a:cxn>
              <a:cxn ang="0">
                <a:pos x="88" y="102"/>
              </a:cxn>
              <a:cxn ang="0">
                <a:pos x="98" y="100"/>
              </a:cxn>
              <a:cxn ang="0">
                <a:pos x="102" y="90"/>
              </a:cxn>
              <a:cxn ang="0">
                <a:pos x="102" y="70"/>
              </a:cxn>
              <a:cxn ang="0">
                <a:pos x="108" y="62"/>
              </a:cxn>
              <a:cxn ang="0">
                <a:pos x="110" y="62"/>
              </a:cxn>
              <a:cxn ang="0">
                <a:pos x="110" y="62"/>
              </a:cxn>
              <a:cxn ang="0">
                <a:pos x="112" y="64"/>
              </a:cxn>
              <a:cxn ang="0">
                <a:pos x="66" y="90"/>
              </a:cxn>
              <a:cxn ang="0">
                <a:pos x="60" y="92"/>
              </a:cxn>
              <a:cxn ang="0">
                <a:pos x="22" y="56"/>
              </a:cxn>
              <a:cxn ang="0">
                <a:pos x="20" y="52"/>
              </a:cxn>
              <a:cxn ang="0">
                <a:pos x="30" y="38"/>
              </a:cxn>
              <a:cxn ang="0">
                <a:pos x="36" y="36"/>
              </a:cxn>
              <a:cxn ang="0">
                <a:pos x="60" y="60"/>
              </a:cxn>
              <a:cxn ang="0">
                <a:pos x="112" y="8"/>
              </a:cxn>
              <a:cxn ang="0">
                <a:pos x="122" y="8"/>
              </a:cxn>
              <a:cxn ang="0">
                <a:pos x="130" y="16"/>
              </a:cxn>
              <a:cxn ang="0">
                <a:pos x="130" y="26"/>
              </a:cxn>
            </a:cxnLst>
            <a:rect l="0" t="0" r="r" b="b"/>
            <a:pathLst>
              <a:path w="132" h="114">
                <a:moveTo>
                  <a:pt x="112" y="90"/>
                </a:moveTo>
                <a:lnTo>
                  <a:pt x="112" y="90"/>
                </a:lnTo>
                <a:lnTo>
                  <a:pt x="110" y="98"/>
                </a:lnTo>
                <a:lnTo>
                  <a:pt x="106" y="106"/>
                </a:lnTo>
                <a:lnTo>
                  <a:pt x="98" y="112"/>
                </a:lnTo>
                <a:lnTo>
                  <a:pt x="88" y="114"/>
                </a:lnTo>
                <a:lnTo>
                  <a:pt x="22" y="114"/>
                </a:lnTo>
                <a:lnTo>
                  <a:pt x="22" y="114"/>
                </a:lnTo>
                <a:lnTo>
                  <a:pt x="14" y="112"/>
                </a:lnTo>
                <a:lnTo>
                  <a:pt x="6" y="106"/>
                </a:lnTo>
                <a:lnTo>
                  <a:pt x="2" y="98"/>
                </a:lnTo>
                <a:lnTo>
                  <a:pt x="0" y="90"/>
                </a:lnTo>
                <a:lnTo>
                  <a:pt x="0" y="24"/>
                </a:lnTo>
                <a:lnTo>
                  <a:pt x="0" y="24"/>
                </a:lnTo>
                <a:lnTo>
                  <a:pt x="2" y="14"/>
                </a:lnTo>
                <a:lnTo>
                  <a:pt x="6" y="8"/>
                </a:lnTo>
                <a:lnTo>
                  <a:pt x="14" y="2"/>
                </a:lnTo>
                <a:lnTo>
                  <a:pt x="22" y="0"/>
                </a:lnTo>
                <a:lnTo>
                  <a:pt x="88" y="0"/>
                </a:lnTo>
                <a:lnTo>
                  <a:pt x="88" y="0"/>
                </a:lnTo>
                <a:lnTo>
                  <a:pt x="98" y="2"/>
                </a:lnTo>
                <a:lnTo>
                  <a:pt x="98" y="2"/>
                </a:lnTo>
                <a:lnTo>
                  <a:pt x="100" y="4"/>
                </a:lnTo>
                <a:lnTo>
                  <a:pt x="100" y="4"/>
                </a:lnTo>
                <a:lnTo>
                  <a:pt x="100" y="6"/>
                </a:lnTo>
                <a:lnTo>
                  <a:pt x="96" y="10"/>
                </a:lnTo>
                <a:lnTo>
                  <a:pt x="96" y="10"/>
                </a:lnTo>
                <a:lnTo>
                  <a:pt x="94" y="12"/>
                </a:lnTo>
                <a:lnTo>
                  <a:pt x="94" y="12"/>
                </a:lnTo>
                <a:lnTo>
                  <a:pt x="92" y="12"/>
                </a:lnTo>
                <a:lnTo>
                  <a:pt x="92" y="12"/>
                </a:lnTo>
                <a:lnTo>
                  <a:pt x="88" y="10"/>
                </a:lnTo>
                <a:lnTo>
                  <a:pt x="22" y="10"/>
                </a:lnTo>
                <a:lnTo>
                  <a:pt x="22" y="10"/>
                </a:lnTo>
                <a:lnTo>
                  <a:pt x="18" y="12"/>
                </a:lnTo>
                <a:lnTo>
                  <a:pt x="14" y="14"/>
                </a:lnTo>
                <a:lnTo>
                  <a:pt x="10" y="18"/>
                </a:lnTo>
                <a:lnTo>
                  <a:pt x="10" y="24"/>
                </a:lnTo>
                <a:lnTo>
                  <a:pt x="10" y="90"/>
                </a:lnTo>
                <a:lnTo>
                  <a:pt x="10" y="90"/>
                </a:lnTo>
                <a:lnTo>
                  <a:pt x="10" y="94"/>
                </a:lnTo>
                <a:lnTo>
                  <a:pt x="14" y="100"/>
                </a:lnTo>
                <a:lnTo>
                  <a:pt x="18" y="102"/>
                </a:lnTo>
                <a:lnTo>
                  <a:pt x="22" y="102"/>
                </a:lnTo>
                <a:lnTo>
                  <a:pt x="88" y="102"/>
                </a:lnTo>
                <a:lnTo>
                  <a:pt x="88" y="102"/>
                </a:lnTo>
                <a:lnTo>
                  <a:pt x="94" y="102"/>
                </a:lnTo>
                <a:lnTo>
                  <a:pt x="98" y="100"/>
                </a:lnTo>
                <a:lnTo>
                  <a:pt x="100" y="94"/>
                </a:lnTo>
                <a:lnTo>
                  <a:pt x="102" y="90"/>
                </a:lnTo>
                <a:lnTo>
                  <a:pt x="102" y="70"/>
                </a:lnTo>
                <a:lnTo>
                  <a:pt x="102" y="70"/>
                </a:lnTo>
                <a:lnTo>
                  <a:pt x="102" y="68"/>
                </a:lnTo>
                <a:lnTo>
                  <a:pt x="108" y="62"/>
                </a:lnTo>
                <a:lnTo>
                  <a:pt x="108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0" y="62"/>
                </a:lnTo>
                <a:lnTo>
                  <a:pt x="112" y="64"/>
                </a:lnTo>
                <a:lnTo>
                  <a:pt x="112" y="90"/>
                </a:lnTo>
                <a:close/>
                <a:moveTo>
                  <a:pt x="66" y="90"/>
                </a:moveTo>
                <a:lnTo>
                  <a:pt x="66" y="90"/>
                </a:lnTo>
                <a:lnTo>
                  <a:pt x="60" y="92"/>
                </a:lnTo>
                <a:lnTo>
                  <a:pt x="56" y="90"/>
                </a:lnTo>
                <a:lnTo>
                  <a:pt x="22" y="56"/>
                </a:lnTo>
                <a:lnTo>
                  <a:pt x="22" y="56"/>
                </a:lnTo>
                <a:lnTo>
                  <a:pt x="20" y="52"/>
                </a:lnTo>
                <a:lnTo>
                  <a:pt x="22" y="48"/>
                </a:lnTo>
                <a:lnTo>
                  <a:pt x="30" y="38"/>
                </a:lnTo>
                <a:lnTo>
                  <a:pt x="30" y="38"/>
                </a:lnTo>
                <a:lnTo>
                  <a:pt x="36" y="36"/>
                </a:lnTo>
                <a:lnTo>
                  <a:pt x="40" y="38"/>
                </a:lnTo>
                <a:lnTo>
                  <a:pt x="60" y="60"/>
                </a:lnTo>
                <a:lnTo>
                  <a:pt x="112" y="8"/>
                </a:lnTo>
                <a:lnTo>
                  <a:pt x="112" y="8"/>
                </a:lnTo>
                <a:lnTo>
                  <a:pt x="118" y="6"/>
                </a:lnTo>
                <a:lnTo>
                  <a:pt x="122" y="8"/>
                </a:lnTo>
                <a:lnTo>
                  <a:pt x="130" y="16"/>
                </a:lnTo>
                <a:lnTo>
                  <a:pt x="130" y="16"/>
                </a:lnTo>
                <a:lnTo>
                  <a:pt x="132" y="20"/>
                </a:lnTo>
                <a:lnTo>
                  <a:pt x="130" y="26"/>
                </a:lnTo>
                <a:lnTo>
                  <a:pt x="66" y="9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課程檔案下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66D4-F079-4EC8-99B1-8DD959686D3D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92" name="文字方塊 91"/>
          <p:cNvSpPr txBox="1"/>
          <p:nvPr userDrawn="1"/>
        </p:nvSpPr>
        <p:spPr>
          <a:xfrm>
            <a:off x="428596" y="28198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rtl="0" eaLnBrk="1" latinLnBrk="0" hangingPunct="1">
              <a:spcBef>
                <a:spcPct val="0"/>
              </a:spcBef>
              <a:buNone/>
            </a:pPr>
            <a:r>
              <a:rPr lang="zh-TW" altLang="en-US" sz="3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課程檔案下載</a:t>
            </a:r>
          </a:p>
        </p:txBody>
      </p:sp>
      <p:grpSp>
        <p:nvGrpSpPr>
          <p:cNvPr id="9" name="群組 8">
            <a:extLst>
              <a:ext uri="{FF2B5EF4-FFF2-40B4-BE49-F238E27FC236}">
                <a16:creationId xmlns:a16="http://schemas.microsoft.com/office/drawing/2014/main" id="{17A6F9D2-3FCE-4E4E-8A3D-CF39409B68A7}"/>
              </a:ext>
            </a:extLst>
          </p:cNvPr>
          <p:cNvGrpSpPr/>
          <p:nvPr userDrawn="1"/>
        </p:nvGrpSpPr>
        <p:grpSpPr>
          <a:xfrm>
            <a:off x="285720" y="928676"/>
            <a:ext cx="8643966" cy="3645359"/>
            <a:chOff x="285720" y="928676"/>
            <a:chExt cx="8643966" cy="3645359"/>
          </a:xfrm>
        </p:grpSpPr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188DAB00-53C5-4258-8707-338C8EDDB40C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5720" y="928676"/>
              <a:ext cx="8643966" cy="3645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流程圖: 程序 10">
              <a:extLst>
                <a:ext uri="{FF2B5EF4-FFF2-40B4-BE49-F238E27FC236}">
                  <a16:creationId xmlns:a16="http://schemas.microsoft.com/office/drawing/2014/main" id="{9DF88143-17A6-4F69-828A-934BF4B29DA0}"/>
                </a:ext>
              </a:extLst>
            </p:cNvPr>
            <p:cNvSpPr/>
            <p:nvPr userDrawn="1"/>
          </p:nvSpPr>
          <p:spPr>
            <a:xfrm>
              <a:off x="5237825" y="2987671"/>
              <a:ext cx="825218" cy="142877"/>
            </a:xfrm>
            <a:prstGeom prst="flowChartProcess">
              <a:avLst/>
            </a:prstGeom>
            <a:noFill/>
            <a:ln>
              <a:solidFill>
                <a:srgbClr val="F57B17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2" name="語音泡泡: 矩形 6">
              <a:extLst>
                <a:ext uri="{FF2B5EF4-FFF2-40B4-BE49-F238E27FC236}">
                  <a16:creationId xmlns:a16="http://schemas.microsoft.com/office/drawing/2014/main" id="{F2394EFD-4577-45A5-99A3-868509385C8E}"/>
                </a:ext>
              </a:extLst>
            </p:cNvPr>
            <p:cNvSpPr/>
            <p:nvPr userDrawn="1"/>
          </p:nvSpPr>
          <p:spPr>
            <a:xfrm>
              <a:off x="5863035" y="2403473"/>
              <a:ext cx="1569661" cy="369332"/>
            </a:xfrm>
            <a:prstGeom prst="wedgeRectCallout">
              <a:avLst>
                <a:gd name="adj1" fmla="val -42198"/>
                <a:gd name="adj2" fmla="val 98685"/>
              </a:avLst>
            </a:prstGeom>
            <a:solidFill>
              <a:schemeClr val="accent5"/>
            </a:solidFill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zh-TW" altLang="en-US" dirty="0">
                  <a:latin typeface="Arial" pitchFamily="34" charset="0"/>
                  <a:ea typeface="微軟正黑體" pitchFamily="34" charset="-120"/>
                </a:rPr>
                <a:t>課程檔案下載</a:t>
              </a:r>
            </a:p>
          </p:txBody>
        </p: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OOM 學員操作說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66D4-F079-4EC8-99B1-8DD959686D3D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1" name="文字方塊 80"/>
          <p:cNvSpPr txBox="1"/>
          <p:nvPr userDrawn="1"/>
        </p:nvSpPr>
        <p:spPr>
          <a:xfrm>
            <a:off x="428596" y="281988"/>
            <a:ext cx="8286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>
              <a:spcBef>
                <a:spcPct val="0"/>
              </a:spcBef>
              <a:buNone/>
            </a:pPr>
            <a:r>
              <a:rPr lang="en-US" altLang="zh-TW" sz="3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ZOOM </a:t>
            </a:r>
            <a:r>
              <a:rPr lang="zh-TW" altLang="en-US" sz="3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學員操作說明</a:t>
            </a:r>
          </a:p>
        </p:txBody>
      </p:sp>
      <p:pic>
        <p:nvPicPr>
          <p:cNvPr id="82" name="圖片 81" descr="image0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294639" y="857238"/>
            <a:ext cx="6688100" cy="3763044"/>
          </a:xfrm>
          <a:prstGeom prst="rect">
            <a:avLst/>
          </a:prstGeom>
        </p:spPr>
      </p:pic>
      <p:sp>
        <p:nvSpPr>
          <p:cNvPr id="84" name="矩形 83"/>
          <p:cNvSpPr/>
          <p:nvPr userDrawn="1"/>
        </p:nvSpPr>
        <p:spPr>
          <a:xfrm>
            <a:off x="5727187" y="1282009"/>
            <a:ext cx="26052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1400" b="1" dirty="0">
                <a:solidFill>
                  <a:srgbClr val="E28A42"/>
                </a:solidFill>
              </a:rPr>
              <a:t>查看選項</a:t>
            </a:r>
            <a:r>
              <a:rPr lang="en-US" altLang="zh-TW" sz="1400" b="1" dirty="0">
                <a:solidFill>
                  <a:srgbClr val="E28A42"/>
                </a:solidFill>
              </a:rPr>
              <a:t>/</a:t>
            </a:r>
            <a:r>
              <a:rPr lang="zh-TW" altLang="zh-TW" sz="1400" b="1" dirty="0">
                <a:solidFill>
                  <a:srgbClr val="E28A42"/>
                </a:solidFill>
              </a:rPr>
              <a:t>共同註記</a:t>
            </a:r>
            <a:r>
              <a:rPr lang="en-US" altLang="zh-TW" sz="1400" b="1" dirty="0">
                <a:solidFill>
                  <a:srgbClr val="E28A42"/>
                </a:solidFill>
              </a:rPr>
              <a:t>/</a:t>
            </a:r>
            <a:r>
              <a:rPr lang="zh-TW" altLang="en-US" sz="1400" b="1" dirty="0">
                <a:solidFill>
                  <a:srgbClr val="E28A42"/>
                </a:solidFill>
              </a:rPr>
              <a:t>筆</a:t>
            </a:r>
            <a:r>
              <a:rPr lang="zh-TW" altLang="en-US" sz="1100" dirty="0">
                <a:solidFill>
                  <a:schemeClr val="bg1">
                    <a:lumMod val="50000"/>
                  </a:schemeClr>
                </a:solidFill>
              </a:rPr>
              <a:t>（連連看）</a:t>
            </a:r>
            <a:endParaRPr lang="en-US" altLang="zh-TW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9" name="流程圖: 程序 88"/>
          <p:cNvSpPr/>
          <p:nvPr userDrawn="1"/>
        </p:nvSpPr>
        <p:spPr>
          <a:xfrm>
            <a:off x="4698974" y="1306196"/>
            <a:ext cx="785818" cy="190248"/>
          </a:xfrm>
          <a:prstGeom prst="flowChartProcess">
            <a:avLst/>
          </a:prstGeom>
          <a:noFill/>
          <a:ln>
            <a:solidFill>
              <a:srgbClr val="F57B1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0" name="流程圖: 程序 89"/>
          <p:cNvSpPr/>
          <p:nvPr userDrawn="1"/>
        </p:nvSpPr>
        <p:spPr>
          <a:xfrm>
            <a:off x="3747168" y="1758342"/>
            <a:ext cx="378199" cy="357191"/>
          </a:xfrm>
          <a:prstGeom prst="flowChartProcess">
            <a:avLst/>
          </a:prstGeom>
          <a:noFill/>
          <a:ln>
            <a:solidFill>
              <a:srgbClr val="F57B1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2" name="流程圖: 程序 91"/>
          <p:cNvSpPr/>
          <p:nvPr userDrawn="1"/>
        </p:nvSpPr>
        <p:spPr>
          <a:xfrm>
            <a:off x="5392345" y="4275168"/>
            <a:ext cx="459444" cy="349006"/>
          </a:xfrm>
          <a:prstGeom prst="flowChartProcess">
            <a:avLst/>
          </a:prstGeom>
          <a:noFill/>
          <a:ln>
            <a:solidFill>
              <a:srgbClr val="F57B1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8" name="橢圓 97"/>
          <p:cNvSpPr/>
          <p:nvPr userDrawn="1"/>
        </p:nvSpPr>
        <p:spPr>
          <a:xfrm>
            <a:off x="5484792" y="3965091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" tIns="1800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/>
              <a:t>1</a:t>
            </a:r>
            <a:endParaRPr lang="zh-TW" altLang="en-US" sz="1400" b="1" dirty="0"/>
          </a:p>
        </p:txBody>
      </p:sp>
      <p:sp>
        <p:nvSpPr>
          <p:cNvPr id="99" name="橢圓 98"/>
          <p:cNvSpPr/>
          <p:nvPr userDrawn="1"/>
        </p:nvSpPr>
        <p:spPr>
          <a:xfrm>
            <a:off x="4947650" y="3095941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" tIns="1800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/>
              <a:t>2</a:t>
            </a:r>
            <a:endParaRPr lang="zh-TW" altLang="en-US" sz="1400" b="1" dirty="0"/>
          </a:p>
        </p:txBody>
      </p:sp>
      <p:sp>
        <p:nvSpPr>
          <p:cNvPr id="100" name="橢圓 99"/>
          <p:cNvSpPr/>
          <p:nvPr userDrawn="1"/>
        </p:nvSpPr>
        <p:spPr>
          <a:xfrm>
            <a:off x="4238542" y="4643845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" tIns="1800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/>
              <a:t>3</a:t>
            </a:r>
            <a:endParaRPr lang="zh-TW" altLang="en-US" sz="1400" b="1" dirty="0"/>
          </a:p>
        </p:txBody>
      </p:sp>
      <p:sp>
        <p:nvSpPr>
          <p:cNvPr id="101" name="橢圓 100"/>
          <p:cNvSpPr/>
          <p:nvPr userDrawn="1"/>
        </p:nvSpPr>
        <p:spPr>
          <a:xfrm>
            <a:off x="1333558" y="4643845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" tIns="1800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/>
              <a:t>4</a:t>
            </a:r>
            <a:endParaRPr lang="zh-TW" altLang="en-US" sz="1400" b="1" dirty="0"/>
          </a:p>
        </p:txBody>
      </p:sp>
      <p:sp>
        <p:nvSpPr>
          <p:cNvPr id="102" name="橢圓 101"/>
          <p:cNvSpPr/>
          <p:nvPr userDrawn="1"/>
        </p:nvSpPr>
        <p:spPr>
          <a:xfrm>
            <a:off x="5499549" y="1268722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7200" tIns="1800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/>
              <a:t>5</a:t>
            </a:r>
            <a:endParaRPr lang="zh-TW" altLang="en-US" sz="1400" b="1" dirty="0"/>
          </a:p>
        </p:txBody>
      </p:sp>
      <p:sp>
        <p:nvSpPr>
          <p:cNvPr id="103" name="流程圖: 程序 102"/>
          <p:cNvSpPr/>
          <p:nvPr userDrawn="1"/>
        </p:nvSpPr>
        <p:spPr>
          <a:xfrm>
            <a:off x="3673132" y="3798241"/>
            <a:ext cx="617852" cy="214314"/>
          </a:xfrm>
          <a:prstGeom prst="flowChartProcess">
            <a:avLst/>
          </a:prstGeom>
          <a:noFill/>
          <a:ln>
            <a:solidFill>
              <a:srgbClr val="F57B1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4" name="矩形 103"/>
          <p:cNvSpPr/>
          <p:nvPr userDrawn="1"/>
        </p:nvSpPr>
        <p:spPr>
          <a:xfrm>
            <a:off x="5199040" y="3083861"/>
            <a:ext cx="3143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400" b="1" dirty="0">
                <a:solidFill>
                  <a:srgbClr val="E28A42"/>
                </a:solidFill>
              </a:rPr>
              <a:t>共享螢幕</a:t>
            </a:r>
            <a:r>
              <a:rPr lang="zh-TW" altLang="en-US" sz="1100" dirty="0">
                <a:solidFill>
                  <a:schemeClr val="bg1">
                    <a:lumMod val="50000"/>
                  </a:schemeClr>
                </a:solidFill>
              </a:rPr>
              <a:t>（指導演練；點評作品）</a:t>
            </a:r>
            <a:endParaRPr lang="en-US" altLang="zh-TW" sz="11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zh-TW" altLang="en-US" sz="1100" dirty="0">
                <a:solidFill>
                  <a:schemeClr val="bg1">
                    <a:lumMod val="50000"/>
                  </a:schemeClr>
                </a:solidFill>
              </a:rPr>
              <a:t>老師須先停止共享螢幕</a:t>
            </a:r>
            <a:endParaRPr lang="en-US" altLang="zh-TW" sz="11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zh-TW" altLang="en-US" sz="1100" dirty="0">
                <a:solidFill>
                  <a:schemeClr val="bg1">
                    <a:lumMod val="50000"/>
                  </a:schemeClr>
                </a:solidFill>
              </a:rPr>
              <a:t>才能請學生共享螢幕</a:t>
            </a:r>
            <a:endParaRPr lang="en-US" altLang="zh-TW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05" name="圖案 104"/>
          <p:cNvCxnSpPr>
            <a:stCxn id="89" idx="1"/>
            <a:endCxn id="90" idx="0"/>
          </p:cNvCxnSpPr>
          <p:nvPr userDrawn="1"/>
        </p:nvCxnSpPr>
        <p:spPr>
          <a:xfrm rot="10800000" flipV="1">
            <a:off x="3936268" y="1401320"/>
            <a:ext cx="762706" cy="357022"/>
          </a:xfrm>
          <a:prstGeom prst="bentConnector2">
            <a:avLst/>
          </a:prstGeom>
          <a:ln w="19050">
            <a:solidFill>
              <a:srgbClr val="F57B17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圖案 28"/>
          <p:cNvCxnSpPr>
            <a:stCxn id="109" idx="0"/>
            <a:endCxn id="103" idx="2"/>
          </p:cNvCxnSpPr>
          <p:nvPr userDrawn="1"/>
        </p:nvCxnSpPr>
        <p:spPr>
          <a:xfrm rot="16200000" flipV="1">
            <a:off x="4130068" y="3864546"/>
            <a:ext cx="262613" cy="558632"/>
          </a:xfrm>
          <a:prstGeom prst="bentConnector3">
            <a:avLst>
              <a:gd name="adj1" fmla="val 50000"/>
            </a:avLst>
          </a:prstGeom>
          <a:ln w="19050">
            <a:solidFill>
              <a:srgbClr val="F57B17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直線接點 106"/>
          <p:cNvCxnSpPr>
            <a:stCxn id="108" idx="0"/>
            <a:endCxn id="99" idx="4"/>
          </p:cNvCxnSpPr>
          <p:nvPr userDrawn="1"/>
        </p:nvCxnSpPr>
        <p:spPr>
          <a:xfrm rot="16200000" flipV="1">
            <a:off x="4655442" y="3834256"/>
            <a:ext cx="881823" cy="1"/>
          </a:xfrm>
          <a:prstGeom prst="line">
            <a:avLst/>
          </a:prstGeom>
          <a:ln w="19050">
            <a:solidFill>
              <a:srgbClr val="F57B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流程圖: 程序 107"/>
          <p:cNvSpPr/>
          <p:nvPr userDrawn="1"/>
        </p:nvSpPr>
        <p:spPr>
          <a:xfrm>
            <a:off x="4841849" y="4275168"/>
            <a:ext cx="509007" cy="349006"/>
          </a:xfrm>
          <a:prstGeom prst="flowChartProcess">
            <a:avLst/>
          </a:prstGeom>
          <a:noFill/>
          <a:ln>
            <a:solidFill>
              <a:srgbClr val="F57B1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9" name="流程圖: 程序 108"/>
          <p:cNvSpPr/>
          <p:nvPr userDrawn="1"/>
        </p:nvSpPr>
        <p:spPr>
          <a:xfrm>
            <a:off x="4310968" y="4275168"/>
            <a:ext cx="459444" cy="349006"/>
          </a:xfrm>
          <a:prstGeom prst="flowChartProcess">
            <a:avLst/>
          </a:prstGeom>
          <a:noFill/>
          <a:ln>
            <a:solidFill>
              <a:srgbClr val="F57B1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0" name="矩形 109"/>
          <p:cNvSpPr/>
          <p:nvPr userDrawn="1"/>
        </p:nvSpPr>
        <p:spPr>
          <a:xfrm>
            <a:off x="4463823" y="4633454"/>
            <a:ext cx="113204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b="1" dirty="0">
                <a:solidFill>
                  <a:srgbClr val="E28A42"/>
                </a:solidFill>
              </a:rPr>
              <a:t>與會者</a:t>
            </a:r>
            <a:r>
              <a:rPr lang="en-US" altLang="zh-TW" sz="1400" b="1" dirty="0">
                <a:solidFill>
                  <a:srgbClr val="E28A42"/>
                </a:solidFill>
              </a:rPr>
              <a:t>/</a:t>
            </a:r>
            <a:r>
              <a:rPr lang="zh-TW" altLang="en-US" sz="1400" b="1" dirty="0">
                <a:solidFill>
                  <a:srgbClr val="E28A42"/>
                </a:solidFill>
              </a:rPr>
              <a:t>舉手</a:t>
            </a:r>
            <a:endParaRPr lang="en-US" altLang="zh-TW" sz="1400" b="1" dirty="0">
              <a:solidFill>
                <a:srgbClr val="E28A42"/>
              </a:solidFill>
            </a:endParaRPr>
          </a:p>
        </p:txBody>
      </p:sp>
      <p:sp>
        <p:nvSpPr>
          <p:cNvPr id="111" name="矩形 110"/>
          <p:cNvSpPr/>
          <p:nvPr userDrawn="1"/>
        </p:nvSpPr>
        <p:spPr>
          <a:xfrm>
            <a:off x="5726871" y="3958726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b="1" dirty="0">
                <a:solidFill>
                  <a:srgbClr val="E28A42"/>
                </a:solidFill>
              </a:rPr>
              <a:t>聊天</a:t>
            </a:r>
            <a:endParaRPr lang="en-US" altLang="zh-TW" sz="1400" b="1" dirty="0">
              <a:solidFill>
                <a:srgbClr val="E28A42"/>
              </a:solidFill>
            </a:endParaRPr>
          </a:p>
        </p:txBody>
      </p:sp>
      <p:sp>
        <p:nvSpPr>
          <p:cNvPr id="112" name="矩形 111"/>
          <p:cNvSpPr/>
          <p:nvPr userDrawn="1"/>
        </p:nvSpPr>
        <p:spPr>
          <a:xfrm>
            <a:off x="1579918" y="4633454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400" b="1" dirty="0">
                <a:solidFill>
                  <a:srgbClr val="E28A42"/>
                </a:solidFill>
              </a:rPr>
              <a:t>解除靜音</a:t>
            </a:r>
            <a:endParaRPr lang="en-US" altLang="zh-TW" sz="1400" b="1" dirty="0">
              <a:solidFill>
                <a:srgbClr val="E28A42"/>
              </a:solidFill>
            </a:endParaRPr>
          </a:p>
        </p:txBody>
      </p:sp>
      <p:sp>
        <p:nvSpPr>
          <p:cNvPr id="113" name="流程圖: 程序 112"/>
          <p:cNvSpPr/>
          <p:nvPr userDrawn="1"/>
        </p:nvSpPr>
        <p:spPr>
          <a:xfrm>
            <a:off x="1285852" y="4266624"/>
            <a:ext cx="459444" cy="349006"/>
          </a:xfrm>
          <a:prstGeom prst="flowChartProcess">
            <a:avLst/>
          </a:prstGeom>
          <a:noFill/>
          <a:ln>
            <a:solidFill>
              <a:srgbClr val="F57B17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封底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71552"/>
            <a:ext cx="8229600" cy="3737872"/>
          </a:xfrm>
        </p:spPr>
        <p:txBody>
          <a:bodyPr/>
          <a:lstStyle>
            <a:lvl1pPr marL="361950" indent="-361950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SzPct val="100000"/>
              <a:defRPr lang="zh-TW" altLang="en-US" dirty="0" smtClean="0"/>
            </a:lvl1pPr>
            <a:lvl2pPr marL="695325" indent="-304800">
              <a:lnSpc>
                <a:spcPct val="150000"/>
              </a:lnSpc>
              <a:spcBef>
                <a:spcPts val="500"/>
              </a:spcBef>
              <a:defRPr lang="zh-TW" altLang="en-US" dirty="0" smtClean="0"/>
            </a:lvl2pPr>
            <a:lvl3pPr>
              <a:lnSpc>
                <a:spcPct val="150000"/>
              </a:lnSpc>
              <a:spcBef>
                <a:spcPts val="500"/>
              </a:spcBef>
              <a:defRPr lang="zh-TW" altLang="en-US" sz="1600" dirty="0" smtClean="0"/>
            </a:lvl3pPr>
            <a:lvl4pPr>
              <a:lnSpc>
                <a:spcPct val="150000"/>
              </a:lnSpc>
              <a:spcBef>
                <a:spcPts val="500"/>
              </a:spcBef>
              <a:defRPr lang="zh-TW" altLang="en-US" dirty="0" smtClean="0"/>
            </a:lvl4pPr>
            <a:lvl5pPr>
              <a:lnSpc>
                <a:spcPct val="150000"/>
              </a:lnSpc>
              <a:spcBef>
                <a:spcPts val="500"/>
              </a:spcBef>
              <a:defRPr lang="zh-TW" altLang="en-US" dirty="0"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A0C-5C92-410A-9B60-27502A4EDF39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2" name="圖片版面配置區 10"/>
          <p:cNvSpPr>
            <a:spLocks noGrp="1"/>
          </p:cNvSpPr>
          <p:nvPr>
            <p:ph type="pic" sz="quarter" idx="14" hasCustomPrompt="1"/>
          </p:nvPr>
        </p:nvSpPr>
        <p:spPr>
          <a:xfrm>
            <a:off x="8586005" y="0"/>
            <a:ext cx="558000" cy="306000"/>
          </a:xfrm>
        </p:spPr>
        <p:txBody>
          <a:bodyPr anchor="ctr">
            <a:norm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/>
              <a:t>圖示</a:t>
            </a:r>
          </a:p>
        </p:txBody>
      </p:sp>
      <p:sp>
        <p:nvSpPr>
          <p:cNvPr id="13" name="圖片版面配置區 13"/>
          <p:cNvSpPr>
            <a:spLocks noGrp="1"/>
          </p:cNvSpPr>
          <p:nvPr>
            <p:ph type="pic" sz="quarter" idx="15" hasCustomPrompt="1"/>
          </p:nvPr>
        </p:nvSpPr>
        <p:spPr>
          <a:xfrm>
            <a:off x="7930222" y="0"/>
            <a:ext cx="558000" cy="306000"/>
          </a:xfrm>
        </p:spPr>
        <p:txBody>
          <a:bodyPr anchor="ctr">
            <a:no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/>
              <a:t>圖示</a:t>
            </a:r>
          </a:p>
        </p:txBody>
      </p:sp>
      <p:sp>
        <p:nvSpPr>
          <p:cNvPr id="14" name="標題 1"/>
          <p:cNvSpPr>
            <a:spLocks noGrp="1"/>
          </p:cNvSpPr>
          <p:nvPr>
            <p:ph type="title"/>
          </p:nvPr>
        </p:nvSpPr>
        <p:spPr>
          <a:xfrm>
            <a:off x="457200" y="285734"/>
            <a:ext cx="8229600" cy="707886"/>
          </a:xfrm>
          <a:noFill/>
        </p:spPr>
        <p:txBody>
          <a:bodyPr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zh-TW" altLang="en-US" sz="3200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06307383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堂標題頁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1"/>
          <p:cNvSpPr>
            <a:spLocks noGrp="1"/>
          </p:cNvSpPr>
          <p:nvPr>
            <p:ph type="ctrTitle"/>
          </p:nvPr>
        </p:nvSpPr>
        <p:spPr>
          <a:xfrm>
            <a:off x="733425" y="2381248"/>
            <a:ext cx="7677150" cy="1619251"/>
          </a:xfrm>
          <a:effectLst>
            <a:outerShdw blurRad="50800" dist="25400" algn="t" rotWithShape="0">
              <a:prstClr val="black">
                <a:alpha val="20000"/>
              </a:prstClr>
            </a:outerShdw>
          </a:effectLst>
        </p:spPr>
        <p:txBody>
          <a:bodyPr lIns="90000" rIns="90000" anchor="t">
            <a:normAutofit/>
          </a:bodyPr>
          <a:lstStyle>
            <a:lvl1pPr>
              <a:lnSpc>
                <a:spcPct val="120000"/>
              </a:lnSpc>
              <a:defRPr sz="4000" b="1">
                <a:solidFill>
                  <a:srgbClr val="333333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副標題 2"/>
          <p:cNvSpPr>
            <a:spLocks noGrp="1"/>
          </p:cNvSpPr>
          <p:nvPr>
            <p:ph type="subTitle" idx="1"/>
          </p:nvPr>
        </p:nvSpPr>
        <p:spPr>
          <a:xfrm>
            <a:off x="1371600" y="1847850"/>
            <a:ext cx="6400800" cy="495299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  <a:endParaRPr lang="zh-TW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71552"/>
            <a:ext cx="8229600" cy="3737872"/>
          </a:xfrm>
        </p:spPr>
        <p:txBody>
          <a:bodyPr/>
          <a:lstStyle>
            <a:lvl1pPr marL="361950" indent="-361950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SzPct val="100000"/>
              <a:defRPr lang="zh-TW" altLang="en-US" dirty="0" smtClean="0"/>
            </a:lvl1pPr>
            <a:lvl2pPr marL="695325" indent="-304800">
              <a:lnSpc>
                <a:spcPct val="150000"/>
              </a:lnSpc>
              <a:spcBef>
                <a:spcPts val="500"/>
              </a:spcBef>
              <a:defRPr lang="zh-TW" altLang="en-US" dirty="0" smtClean="0"/>
            </a:lvl2pPr>
            <a:lvl3pPr>
              <a:lnSpc>
                <a:spcPct val="150000"/>
              </a:lnSpc>
              <a:spcBef>
                <a:spcPts val="500"/>
              </a:spcBef>
              <a:defRPr lang="zh-TW" altLang="en-US" sz="1600" dirty="0" smtClean="0"/>
            </a:lvl3pPr>
            <a:lvl4pPr>
              <a:lnSpc>
                <a:spcPct val="150000"/>
              </a:lnSpc>
              <a:spcBef>
                <a:spcPts val="500"/>
              </a:spcBef>
              <a:defRPr lang="zh-TW" altLang="en-US" dirty="0" smtClean="0"/>
            </a:lvl4pPr>
            <a:lvl5pPr>
              <a:lnSpc>
                <a:spcPct val="150000"/>
              </a:lnSpc>
              <a:spcBef>
                <a:spcPts val="500"/>
              </a:spcBef>
              <a:defRPr lang="zh-TW" altLang="en-US" dirty="0"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A0C-5C92-410A-9B60-27502A4EDF39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2" name="圖片版面配置區 10"/>
          <p:cNvSpPr>
            <a:spLocks noGrp="1"/>
          </p:cNvSpPr>
          <p:nvPr>
            <p:ph type="pic" sz="quarter" idx="14" hasCustomPrompt="1"/>
          </p:nvPr>
        </p:nvSpPr>
        <p:spPr>
          <a:xfrm>
            <a:off x="8586005" y="0"/>
            <a:ext cx="558000" cy="306000"/>
          </a:xfrm>
        </p:spPr>
        <p:txBody>
          <a:bodyPr anchor="ctr">
            <a:norm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/>
              <a:t>圖示</a:t>
            </a:r>
          </a:p>
        </p:txBody>
      </p:sp>
      <p:sp>
        <p:nvSpPr>
          <p:cNvPr id="13" name="圖片版面配置區 13"/>
          <p:cNvSpPr>
            <a:spLocks noGrp="1"/>
          </p:cNvSpPr>
          <p:nvPr>
            <p:ph type="pic" sz="quarter" idx="15" hasCustomPrompt="1"/>
          </p:nvPr>
        </p:nvSpPr>
        <p:spPr>
          <a:xfrm>
            <a:off x="7930222" y="0"/>
            <a:ext cx="558000" cy="306000"/>
          </a:xfrm>
        </p:spPr>
        <p:txBody>
          <a:bodyPr anchor="ctr">
            <a:no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/>
              <a:t>圖示</a:t>
            </a:r>
          </a:p>
        </p:txBody>
      </p:sp>
      <p:sp>
        <p:nvSpPr>
          <p:cNvPr id="14" name="標題 1"/>
          <p:cNvSpPr>
            <a:spLocks noGrp="1"/>
          </p:cNvSpPr>
          <p:nvPr>
            <p:ph type="title"/>
          </p:nvPr>
        </p:nvSpPr>
        <p:spPr>
          <a:xfrm>
            <a:off x="457200" y="285734"/>
            <a:ext cx="8229600" cy="707886"/>
          </a:xfrm>
          <a:noFill/>
        </p:spPr>
        <p:txBody>
          <a:bodyPr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zh-TW" altLang="en-US" sz="3200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64982574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71552"/>
            <a:ext cx="8229600" cy="3737872"/>
          </a:xfrm>
        </p:spPr>
        <p:txBody>
          <a:bodyPr/>
          <a:lstStyle>
            <a:lvl1pPr marL="361950" indent="-361950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SzPct val="100000"/>
              <a:defRPr lang="zh-TW" altLang="en-US" dirty="0" smtClean="0"/>
            </a:lvl1pPr>
            <a:lvl2pPr marL="695325" indent="-304800">
              <a:lnSpc>
                <a:spcPct val="150000"/>
              </a:lnSpc>
              <a:spcBef>
                <a:spcPts val="500"/>
              </a:spcBef>
              <a:defRPr lang="zh-TW" altLang="en-US" dirty="0" smtClean="0"/>
            </a:lvl2pPr>
            <a:lvl3pPr>
              <a:lnSpc>
                <a:spcPct val="150000"/>
              </a:lnSpc>
              <a:spcBef>
                <a:spcPts val="500"/>
              </a:spcBef>
              <a:defRPr lang="zh-TW" altLang="en-US" sz="1600" dirty="0" smtClean="0"/>
            </a:lvl3pPr>
            <a:lvl4pPr>
              <a:lnSpc>
                <a:spcPct val="150000"/>
              </a:lnSpc>
              <a:spcBef>
                <a:spcPts val="500"/>
              </a:spcBef>
              <a:defRPr lang="zh-TW" altLang="en-US" dirty="0" smtClean="0"/>
            </a:lvl4pPr>
            <a:lvl5pPr>
              <a:lnSpc>
                <a:spcPct val="150000"/>
              </a:lnSpc>
              <a:spcBef>
                <a:spcPts val="500"/>
              </a:spcBef>
              <a:defRPr lang="zh-TW" altLang="en-US" dirty="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53A0C-5C92-410A-9B60-27502A4EDF39}" type="datetime1">
              <a:rPr lang="zh-TW" altLang="en-US" smtClean="0"/>
              <a:pPr/>
              <a:t>2020/2/19</a:t>
            </a:fld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2" name="圖片版面配置區 10"/>
          <p:cNvSpPr>
            <a:spLocks noGrp="1"/>
          </p:cNvSpPr>
          <p:nvPr>
            <p:ph type="pic" sz="quarter" idx="14" hasCustomPrompt="1"/>
          </p:nvPr>
        </p:nvSpPr>
        <p:spPr>
          <a:xfrm>
            <a:off x="8586005" y="0"/>
            <a:ext cx="558000" cy="306000"/>
          </a:xfrm>
        </p:spPr>
        <p:txBody>
          <a:bodyPr anchor="ctr">
            <a:norm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  <p:sp>
        <p:nvSpPr>
          <p:cNvPr id="13" name="圖片版面配置區 13"/>
          <p:cNvSpPr>
            <a:spLocks noGrp="1"/>
          </p:cNvSpPr>
          <p:nvPr>
            <p:ph type="pic" sz="quarter" idx="15" hasCustomPrompt="1"/>
          </p:nvPr>
        </p:nvSpPr>
        <p:spPr>
          <a:xfrm>
            <a:off x="7930222" y="0"/>
            <a:ext cx="558000" cy="306000"/>
          </a:xfrm>
        </p:spPr>
        <p:txBody>
          <a:bodyPr anchor="ctr">
            <a:no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  <p:sp>
        <p:nvSpPr>
          <p:cNvPr id="14" name="標題 1"/>
          <p:cNvSpPr>
            <a:spLocks noGrp="1"/>
          </p:cNvSpPr>
          <p:nvPr>
            <p:ph type="title"/>
          </p:nvPr>
        </p:nvSpPr>
        <p:spPr>
          <a:xfrm>
            <a:off x="457200" y="285734"/>
            <a:ext cx="8229600" cy="707886"/>
          </a:xfrm>
          <a:noFill/>
        </p:spPr>
        <p:txBody>
          <a:bodyPr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zh-TW" altLang="en-US" sz="3200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9" name="圖片版面配置區 10"/>
          <p:cNvSpPr>
            <a:spLocks noGrp="1"/>
          </p:cNvSpPr>
          <p:nvPr>
            <p:ph type="pic" sz="quarter" idx="14" hasCustomPrompt="1"/>
          </p:nvPr>
        </p:nvSpPr>
        <p:spPr>
          <a:xfrm>
            <a:off x="8586005" y="0"/>
            <a:ext cx="558000" cy="306000"/>
          </a:xfrm>
        </p:spPr>
        <p:txBody>
          <a:bodyPr anchor="ctr">
            <a:norm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_無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2DE7-687D-4C02-958D-9E38F0BB313E}" type="datetime1">
              <a:rPr lang="zh-TW" altLang="en-US" smtClean="0"/>
              <a:pPr/>
              <a:t>2020/2/19</a:t>
            </a:fld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37" name="文字方塊 36"/>
          <p:cNvSpPr txBox="1"/>
          <p:nvPr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2" name="群組 123"/>
          <p:cNvGrpSpPr/>
          <p:nvPr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45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46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3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7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4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5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3" name="文字方塊 52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8" name="群組 136"/>
          <p:cNvGrpSpPr/>
          <p:nvPr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130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9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0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34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5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36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33" name="文字方塊 132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11" name="群組 144"/>
          <p:cNvGrpSpPr/>
          <p:nvPr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12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3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41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2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43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40" name="文字方塊 139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144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14" name="群組 152"/>
          <p:cNvGrpSpPr/>
          <p:nvPr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15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6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49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0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51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48" name="文字方塊 147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152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154" name="圖片版面配置區 38" descr="圖片3.png"/>
          <p:cNvPicPr>
            <a:picLocks noChangeAspect="1"/>
          </p:cNvPicPr>
          <p:nvPr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  <p:sp>
        <p:nvSpPr>
          <p:cNvPr id="157" name="標題 1"/>
          <p:cNvSpPr>
            <a:spLocks noGrp="1"/>
          </p:cNvSpPr>
          <p:nvPr>
            <p:ph type="title"/>
          </p:nvPr>
        </p:nvSpPr>
        <p:spPr>
          <a:xfrm>
            <a:off x="457200" y="285734"/>
            <a:ext cx="8229600" cy="707886"/>
          </a:xfrm>
          <a:noFill/>
        </p:spPr>
        <p:txBody>
          <a:bodyPr anchor="t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zh-TW" altLang="en-US" sz="3200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42" name="內容版面配置區 2"/>
          <p:cNvSpPr>
            <a:spLocks noGrp="1"/>
          </p:cNvSpPr>
          <p:nvPr>
            <p:ph idx="1"/>
          </p:nvPr>
        </p:nvSpPr>
        <p:spPr>
          <a:xfrm>
            <a:off x="457200" y="1071552"/>
            <a:ext cx="8229600" cy="3737872"/>
          </a:xfrm>
        </p:spPr>
        <p:txBody>
          <a:bodyPr/>
          <a:lstStyle>
            <a:lvl1pPr marL="361950" indent="-361950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SzPct val="100000"/>
              <a:defRPr lang="zh-TW" altLang="en-US" dirty="0" smtClean="0"/>
            </a:lvl1pPr>
            <a:lvl2pPr marL="695325" indent="-304800">
              <a:lnSpc>
                <a:spcPct val="150000"/>
              </a:lnSpc>
              <a:spcBef>
                <a:spcPts val="500"/>
              </a:spcBef>
              <a:defRPr lang="zh-TW" altLang="en-US" dirty="0" smtClean="0"/>
            </a:lvl2pPr>
            <a:lvl3pPr>
              <a:lnSpc>
                <a:spcPct val="150000"/>
              </a:lnSpc>
              <a:spcBef>
                <a:spcPts val="500"/>
              </a:spcBef>
              <a:defRPr lang="zh-TW" altLang="en-US" sz="1600" dirty="0" smtClean="0"/>
            </a:lvl3pPr>
            <a:lvl4pPr>
              <a:lnSpc>
                <a:spcPct val="150000"/>
              </a:lnSpc>
              <a:spcBef>
                <a:spcPts val="500"/>
              </a:spcBef>
              <a:defRPr lang="zh-TW" altLang="en-US" dirty="0" smtClean="0"/>
            </a:lvl4pPr>
            <a:lvl5pPr>
              <a:lnSpc>
                <a:spcPct val="150000"/>
              </a:lnSpc>
              <a:spcBef>
                <a:spcPts val="500"/>
              </a:spcBef>
              <a:defRPr lang="zh-TW" altLang="en-US" dirty="0"/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3" name="文字方塊 42"/>
          <p:cNvSpPr txBox="1"/>
          <p:nvPr userDrawn="1"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44" name="群組 43"/>
          <p:cNvGrpSpPr/>
          <p:nvPr userDrawn="1"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47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48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49" name="群組 48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50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2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7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1" name="文字方塊 50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59" name="群組 58"/>
          <p:cNvGrpSpPr/>
          <p:nvPr userDrawn="1"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60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61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62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64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5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3" name="文字方塊 62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67" name="群組 66"/>
          <p:cNvGrpSpPr/>
          <p:nvPr userDrawn="1"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68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70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72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3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4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1" name="文字方塊 70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69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75" name="群組 74"/>
          <p:cNvGrpSpPr/>
          <p:nvPr userDrawn="1"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76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78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80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9" name="文字方塊 78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77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83" name="圖片版面配置區 38" descr="圖片3.png"/>
          <p:cNvPicPr>
            <a:picLocks noChangeAspect="1"/>
          </p:cNvPicPr>
          <p:nvPr userDrawn="1"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區段標題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1751932"/>
            <a:ext cx="7772400" cy="1619917"/>
          </a:xfrm>
        </p:spPr>
        <p:txBody>
          <a:bodyPr anchor="ctr">
            <a:normAutofit/>
          </a:bodyPr>
          <a:lstStyle>
            <a:lvl1pPr algn="ctr">
              <a:lnSpc>
                <a:spcPct val="120000"/>
              </a:lnSpc>
              <a:defRPr sz="4400" b="1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240097"/>
            <a:ext cx="7772400" cy="656866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1">
                <a:solidFill>
                  <a:schemeClr val="accent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4FBFD-2E33-417C-AFE4-669A820BD2B3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1" name="圖片版面配置區 10"/>
          <p:cNvSpPr>
            <a:spLocks noGrp="1"/>
          </p:cNvSpPr>
          <p:nvPr>
            <p:ph type="pic" sz="quarter" idx="14" hasCustomPrompt="1"/>
          </p:nvPr>
        </p:nvSpPr>
        <p:spPr>
          <a:xfrm>
            <a:off x="8586005" y="0"/>
            <a:ext cx="558000" cy="306000"/>
          </a:xfrm>
        </p:spPr>
        <p:txBody>
          <a:bodyPr anchor="ctr">
            <a:norm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  <p:sp>
        <p:nvSpPr>
          <p:cNvPr id="12" name="圖片版面配置區 13"/>
          <p:cNvSpPr>
            <a:spLocks noGrp="1"/>
          </p:cNvSpPr>
          <p:nvPr>
            <p:ph type="pic" sz="quarter" idx="15" hasCustomPrompt="1"/>
          </p:nvPr>
        </p:nvSpPr>
        <p:spPr>
          <a:xfrm>
            <a:off x="7930222" y="0"/>
            <a:ext cx="558000" cy="306000"/>
          </a:xfrm>
        </p:spPr>
        <p:txBody>
          <a:bodyPr anchor="ctr">
            <a:no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區段標題_無ic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1751932"/>
            <a:ext cx="7772400" cy="1619917"/>
          </a:xfrm>
        </p:spPr>
        <p:txBody>
          <a:bodyPr anchor="ctr">
            <a:normAutofit/>
          </a:bodyPr>
          <a:lstStyle>
            <a:lvl1pPr algn="ctr">
              <a:lnSpc>
                <a:spcPct val="120000"/>
              </a:lnSpc>
              <a:defRPr sz="4400" b="1" cap="none" baseline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1240097"/>
            <a:ext cx="7772400" cy="656866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1">
                <a:solidFill>
                  <a:schemeClr val="accent5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7AD11-7194-40DB-BCB6-8532FD5A4E14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73" name="文字方塊 72"/>
          <p:cNvSpPr txBox="1"/>
          <p:nvPr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7" name="群組 73"/>
          <p:cNvGrpSpPr/>
          <p:nvPr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75" name="圖片版面配置區 36" descr="icon_指導演練.png"/>
            <p:cNvPicPr>
              <a:picLocks noChangeAspect="1"/>
            </p:cNvPicPr>
            <p:nvPr userDrawn="1"/>
          </p:nvPicPr>
          <p:blipFill>
            <a:blip r:embed="rId3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76" name="圖片版面配置區 35" descr="icon_群聊貼文.png"/>
            <p:cNvPicPr>
              <a:picLocks noChangeAspect="1"/>
            </p:cNvPicPr>
            <p:nvPr userDrawn="1"/>
          </p:nvPicPr>
          <p:blipFill>
            <a:blip r:embed="rId4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8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9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80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1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2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9" name="文字方塊 78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10" name="群組 82"/>
          <p:cNvGrpSpPr/>
          <p:nvPr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84" name="圖片版面配置區 30" descr="圖片2.png"/>
            <p:cNvPicPr>
              <a:picLocks noChangeAspect="1"/>
            </p:cNvPicPr>
            <p:nvPr userDrawn="1"/>
          </p:nvPicPr>
          <p:blipFill>
            <a:blip r:embed="rId5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11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2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88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89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0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87" name="文字方塊 86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13" name="群組 90"/>
          <p:cNvGrpSpPr/>
          <p:nvPr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14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5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96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7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8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95" name="文字方塊 94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93" name="圖片版面配置區 34" descr="圖片4.png"/>
            <p:cNvPicPr>
              <a:picLocks noChangeAspect="1"/>
            </p:cNvPicPr>
            <p:nvPr userDrawn="1"/>
          </p:nvPicPr>
          <p:blipFill>
            <a:blip r:embed="rId6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16" name="群組 98"/>
          <p:cNvGrpSpPr/>
          <p:nvPr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17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8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04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5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6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03" name="文字方塊 102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101" name="圖片版面配置區 36" descr="圖片5.png"/>
            <p:cNvPicPr>
              <a:picLocks noChangeAspect="1"/>
            </p:cNvPicPr>
            <p:nvPr userDrawn="1"/>
          </p:nvPicPr>
          <p:blipFill>
            <a:blip r:embed="rId7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107" name="圖片版面配置區 38" descr="圖片3.png"/>
          <p:cNvPicPr>
            <a:picLocks noChangeAspect="1"/>
          </p:cNvPicPr>
          <p:nvPr/>
        </p:nvPicPr>
        <p:blipFill>
          <a:blip r:embed="rId8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  <p:sp>
        <p:nvSpPr>
          <p:cNvPr id="42" name="文字方塊 41"/>
          <p:cNvSpPr txBox="1"/>
          <p:nvPr userDrawn="1"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43" name="群組 42"/>
          <p:cNvGrpSpPr/>
          <p:nvPr userDrawn="1"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44" name="圖片版面配置區 36" descr="icon_指導演練.png"/>
            <p:cNvPicPr>
              <a:picLocks noChangeAspect="1"/>
            </p:cNvPicPr>
            <p:nvPr userDrawn="1"/>
          </p:nvPicPr>
          <p:blipFill>
            <a:blip r:embed="rId3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45" name="圖片版面配置區 35" descr="icon_群聊貼文.png"/>
            <p:cNvPicPr>
              <a:picLocks noChangeAspect="1"/>
            </p:cNvPicPr>
            <p:nvPr userDrawn="1"/>
          </p:nvPicPr>
          <p:blipFill>
            <a:blip r:embed="rId4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46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47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49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0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8" name="文字方塊 47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52" name="群組 51"/>
          <p:cNvGrpSpPr/>
          <p:nvPr userDrawn="1"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53" name="圖片版面配置區 30" descr="圖片2.png"/>
            <p:cNvPicPr>
              <a:picLocks noChangeAspect="1"/>
            </p:cNvPicPr>
            <p:nvPr userDrawn="1"/>
          </p:nvPicPr>
          <p:blipFill>
            <a:blip r:embed="rId5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54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55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7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8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6" name="文字方塊 55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60" name="群組 59"/>
          <p:cNvGrpSpPr/>
          <p:nvPr userDrawn="1"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61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63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65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6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4" name="文字方塊 63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62" name="圖片版面配置區 34" descr="圖片4.png"/>
            <p:cNvPicPr>
              <a:picLocks noChangeAspect="1"/>
            </p:cNvPicPr>
            <p:nvPr userDrawn="1"/>
          </p:nvPicPr>
          <p:blipFill>
            <a:blip r:embed="rId6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68" name="群組 67"/>
          <p:cNvGrpSpPr/>
          <p:nvPr userDrawn="1"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69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71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74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7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8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2" name="文字方塊 71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70" name="圖片版面配置區 36" descr="圖片5.png"/>
            <p:cNvPicPr>
              <a:picLocks noChangeAspect="1"/>
            </p:cNvPicPr>
            <p:nvPr userDrawn="1"/>
          </p:nvPicPr>
          <p:blipFill>
            <a:blip r:embed="rId7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83" name="圖片版面配置區 38" descr="圖片3.png"/>
          <p:cNvPicPr>
            <a:picLocks noChangeAspect="1"/>
          </p:cNvPicPr>
          <p:nvPr userDrawn="1"/>
        </p:nvPicPr>
        <p:blipFill>
          <a:blip r:embed="rId8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84400"/>
            <a:ext cx="8229600" cy="707886"/>
          </a:xfrm>
        </p:spPr>
        <p:txBody>
          <a:bodyPr anchor="t">
            <a:normAutofit/>
          </a:bodyPr>
          <a:lstStyle>
            <a:lvl1pPr>
              <a:defRPr lang="zh-TW" altLang="en-US" dirty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A4AD-35B0-4EDB-BDD8-4A52A0BB81D1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7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70000"/>
            <a:ext cx="4038600" cy="3600000"/>
          </a:xfrm>
        </p:spPr>
        <p:txBody>
          <a:bodyPr>
            <a:normAutofit/>
          </a:bodyPr>
          <a:lstStyle>
            <a:lvl1pPr marL="361950" indent="-361950">
              <a:lnSpc>
                <a:spcPct val="120000"/>
              </a:lnSpc>
              <a:spcBef>
                <a:spcPts val="500"/>
              </a:spcBef>
              <a:buSzPct val="100000"/>
              <a:defRPr sz="1800"/>
            </a:lvl1pPr>
            <a:lvl2pPr marL="695325" indent="-304800">
              <a:lnSpc>
                <a:spcPct val="120000"/>
              </a:lnSpc>
              <a:spcBef>
                <a:spcPts val="500"/>
              </a:spcBef>
              <a:tabLst/>
              <a:defRPr sz="1600"/>
            </a:lvl2pPr>
            <a:lvl3pPr marL="952500" indent="-219075">
              <a:lnSpc>
                <a:spcPct val="120000"/>
              </a:lnSpc>
              <a:spcBef>
                <a:spcPts val="500"/>
              </a:spcBef>
              <a:defRPr sz="1400"/>
            </a:lvl3pPr>
            <a:lvl4pPr marL="1247775" indent="-219075">
              <a:lnSpc>
                <a:spcPct val="120000"/>
              </a:lnSpc>
              <a:spcBef>
                <a:spcPts val="500"/>
              </a:spcBef>
              <a:defRPr sz="1400"/>
            </a:lvl4pPr>
            <a:lvl5pPr marL="1504950" indent="-190500">
              <a:lnSpc>
                <a:spcPct val="120000"/>
              </a:lnSpc>
              <a:spcBef>
                <a:spcPts val="500"/>
              </a:spcBef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28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70000"/>
            <a:ext cx="4038600" cy="3600000"/>
          </a:xfrm>
        </p:spPr>
        <p:txBody>
          <a:bodyPr>
            <a:normAutofit/>
          </a:bodyPr>
          <a:lstStyle>
            <a:lvl1pPr marL="361950" indent="-361950">
              <a:lnSpc>
                <a:spcPct val="120000"/>
              </a:lnSpc>
              <a:spcBef>
                <a:spcPts val="500"/>
              </a:spcBef>
              <a:buSzPct val="100000"/>
              <a:defRPr sz="1800"/>
            </a:lvl1pPr>
            <a:lvl2pPr marL="685800" indent="-304800">
              <a:lnSpc>
                <a:spcPct val="120000"/>
              </a:lnSpc>
              <a:spcBef>
                <a:spcPts val="500"/>
              </a:spcBef>
              <a:defRPr lang="zh-TW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2025" indent="-241300">
              <a:lnSpc>
                <a:spcPct val="120000"/>
              </a:lnSpc>
              <a:spcBef>
                <a:spcPts val="500"/>
              </a:spcBef>
              <a:defRPr lang="zh-TW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7300" indent="-219075">
              <a:lnSpc>
                <a:spcPct val="120000"/>
              </a:lnSpc>
              <a:spcBef>
                <a:spcPts val="500"/>
              </a:spcBef>
              <a:defRPr lang="zh-TW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09550">
              <a:lnSpc>
                <a:spcPct val="120000"/>
              </a:lnSpc>
              <a:spcBef>
                <a:spcPts val="500"/>
              </a:spcBef>
              <a:defRPr lang="zh-TW" alt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8" name="圖片版面配置區 10"/>
          <p:cNvSpPr>
            <a:spLocks noGrp="1"/>
          </p:cNvSpPr>
          <p:nvPr>
            <p:ph type="pic" sz="quarter" idx="14" hasCustomPrompt="1"/>
          </p:nvPr>
        </p:nvSpPr>
        <p:spPr>
          <a:xfrm>
            <a:off x="8586005" y="0"/>
            <a:ext cx="558000" cy="306000"/>
          </a:xfrm>
        </p:spPr>
        <p:txBody>
          <a:bodyPr anchor="ctr">
            <a:norm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  <p:sp>
        <p:nvSpPr>
          <p:cNvPr id="59" name="圖片版面配置區 13"/>
          <p:cNvSpPr>
            <a:spLocks noGrp="1"/>
          </p:cNvSpPr>
          <p:nvPr>
            <p:ph type="pic" sz="quarter" idx="15" hasCustomPrompt="1"/>
          </p:nvPr>
        </p:nvSpPr>
        <p:spPr>
          <a:xfrm>
            <a:off x="7930222" y="0"/>
            <a:ext cx="558000" cy="306000"/>
          </a:xfrm>
        </p:spPr>
        <p:txBody>
          <a:bodyPr anchor="ctr">
            <a:no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兩項物件_無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84400"/>
            <a:ext cx="8229600" cy="707886"/>
          </a:xfrm>
        </p:spPr>
        <p:txBody>
          <a:bodyPr anchor="t">
            <a:normAutofit/>
          </a:bodyPr>
          <a:lstStyle>
            <a:lvl1pPr>
              <a:defRPr lang="zh-TW" altLang="en-US" dirty="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1A4AD-35B0-4EDB-BDD8-4A52A0BB81D1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27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170000"/>
            <a:ext cx="4038600" cy="3600000"/>
          </a:xfrm>
        </p:spPr>
        <p:txBody>
          <a:bodyPr>
            <a:normAutofit/>
          </a:bodyPr>
          <a:lstStyle>
            <a:lvl1pPr marL="361950" indent="-361950">
              <a:lnSpc>
                <a:spcPct val="120000"/>
              </a:lnSpc>
              <a:spcBef>
                <a:spcPts val="500"/>
              </a:spcBef>
              <a:buSzPct val="100000"/>
              <a:defRPr sz="1800"/>
            </a:lvl1pPr>
            <a:lvl2pPr marL="695325" indent="-304800">
              <a:lnSpc>
                <a:spcPct val="120000"/>
              </a:lnSpc>
              <a:spcBef>
                <a:spcPts val="500"/>
              </a:spcBef>
              <a:tabLst/>
              <a:defRPr sz="1600"/>
            </a:lvl2pPr>
            <a:lvl3pPr marL="952500" indent="-219075">
              <a:lnSpc>
                <a:spcPct val="120000"/>
              </a:lnSpc>
              <a:spcBef>
                <a:spcPts val="500"/>
              </a:spcBef>
              <a:defRPr sz="1400"/>
            </a:lvl3pPr>
            <a:lvl4pPr marL="1247775" indent="-219075">
              <a:lnSpc>
                <a:spcPct val="120000"/>
              </a:lnSpc>
              <a:spcBef>
                <a:spcPts val="500"/>
              </a:spcBef>
              <a:defRPr sz="1400"/>
            </a:lvl4pPr>
            <a:lvl5pPr marL="1504950" indent="-190500">
              <a:lnSpc>
                <a:spcPct val="120000"/>
              </a:lnSpc>
              <a:spcBef>
                <a:spcPts val="500"/>
              </a:spcBef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28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170000"/>
            <a:ext cx="4038600" cy="3600000"/>
          </a:xfrm>
        </p:spPr>
        <p:txBody>
          <a:bodyPr>
            <a:normAutofit/>
          </a:bodyPr>
          <a:lstStyle>
            <a:lvl1pPr marL="361950" indent="-361950">
              <a:lnSpc>
                <a:spcPct val="120000"/>
              </a:lnSpc>
              <a:spcBef>
                <a:spcPts val="500"/>
              </a:spcBef>
              <a:buSzPct val="100000"/>
              <a:defRPr sz="1800"/>
            </a:lvl1pPr>
            <a:lvl2pPr marL="685800" indent="-304800">
              <a:lnSpc>
                <a:spcPct val="120000"/>
              </a:lnSpc>
              <a:spcBef>
                <a:spcPts val="500"/>
              </a:spcBef>
              <a:defRPr lang="zh-TW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2025" indent="-241300">
              <a:lnSpc>
                <a:spcPct val="120000"/>
              </a:lnSpc>
              <a:spcBef>
                <a:spcPts val="500"/>
              </a:spcBef>
              <a:defRPr lang="zh-TW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7300" indent="-219075">
              <a:lnSpc>
                <a:spcPct val="120000"/>
              </a:lnSpc>
              <a:spcBef>
                <a:spcPts val="500"/>
              </a:spcBef>
              <a:defRPr lang="zh-TW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09550">
              <a:lnSpc>
                <a:spcPct val="120000"/>
              </a:lnSpc>
              <a:spcBef>
                <a:spcPts val="500"/>
              </a:spcBef>
              <a:defRPr lang="zh-TW" alt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90" name="文字方塊 89"/>
          <p:cNvSpPr txBox="1"/>
          <p:nvPr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3" name="群組 90"/>
          <p:cNvGrpSpPr/>
          <p:nvPr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92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93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4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8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97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8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9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96" name="文字方塊 95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9" name="群組 99"/>
          <p:cNvGrpSpPr/>
          <p:nvPr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101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10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1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05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6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7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04" name="文字方塊 103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12" name="群組 107"/>
          <p:cNvGrpSpPr/>
          <p:nvPr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13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4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13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4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15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12" name="文字方塊 111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110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15" name="群組 115"/>
          <p:cNvGrpSpPr/>
          <p:nvPr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16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17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121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2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23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120" name="文字方塊 119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118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124" name="圖片版面配置區 38" descr="圖片3.png"/>
          <p:cNvPicPr>
            <a:picLocks noChangeAspect="1"/>
          </p:cNvPicPr>
          <p:nvPr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  <p:sp>
        <p:nvSpPr>
          <p:cNvPr id="43" name="文字方塊 42"/>
          <p:cNvSpPr txBox="1"/>
          <p:nvPr userDrawn="1"/>
        </p:nvSpPr>
        <p:spPr>
          <a:xfrm>
            <a:off x="9215470" y="2500312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/>
              <a:t>請到母片複製</a:t>
            </a:r>
            <a:r>
              <a:rPr lang="en-US" altLang="zh-TW" dirty="0"/>
              <a:t>icon</a:t>
            </a:r>
            <a:endParaRPr lang="zh-TW" altLang="en-US" dirty="0"/>
          </a:p>
        </p:txBody>
      </p:sp>
      <p:grpSp>
        <p:nvGrpSpPr>
          <p:cNvPr id="44" name="群組 43"/>
          <p:cNvGrpSpPr/>
          <p:nvPr userDrawn="1"/>
        </p:nvGrpSpPr>
        <p:grpSpPr>
          <a:xfrm>
            <a:off x="9605998" y="2114467"/>
            <a:ext cx="1977842" cy="309636"/>
            <a:chOff x="9605998" y="2114467"/>
            <a:chExt cx="1977842" cy="309636"/>
          </a:xfrm>
        </p:grpSpPr>
        <p:pic>
          <p:nvPicPr>
            <p:cNvPr id="45" name="圖片版面配置區 36" descr="icon_指導演練.png"/>
            <p:cNvPicPr>
              <a:picLocks noChangeAspect="1"/>
            </p:cNvPicPr>
            <p:nvPr userDrawn="1"/>
          </p:nvPicPr>
          <p:blipFill>
            <a:blip r:embed="rId2" cstate="print"/>
            <a:srcRect t="7492" b="7492"/>
            <a:stretch>
              <a:fillRect/>
            </a:stretch>
          </p:blipFill>
          <p:spPr>
            <a:xfrm>
              <a:off x="11033041" y="2114467"/>
              <a:ext cx="550799" cy="306000"/>
            </a:xfrm>
            <a:prstGeom prst="rect">
              <a:avLst/>
            </a:prstGeom>
          </p:spPr>
        </p:pic>
        <p:pic>
          <p:nvPicPr>
            <p:cNvPr id="46" name="圖片版面配置區 35" descr="icon_群聊貼文.png"/>
            <p:cNvPicPr>
              <a:picLocks noChangeAspect="1"/>
            </p:cNvPicPr>
            <p:nvPr userDrawn="1"/>
          </p:nvPicPr>
          <p:blipFill>
            <a:blip r:embed="rId3" cstate="print"/>
            <a:srcRect t="7596" b="7596"/>
            <a:stretch>
              <a:fillRect/>
            </a:stretch>
          </p:blipFill>
          <p:spPr>
            <a:xfrm>
              <a:off x="10358479" y="2114467"/>
              <a:ext cx="552053" cy="306000"/>
            </a:xfrm>
            <a:prstGeom prst="rect">
              <a:avLst/>
            </a:prstGeom>
          </p:spPr>
        </p:pic>
        <p:grpSp>
          <p:nvGrpSpPr>
            <p:cNvPr id="47" name="群組 75"/>
            <p:cNvGrpSpPr/>
            <p:nvPr userDrawn="1"/>
          </p:nvGrpSpPr>
          <p:grpSpPr>
            <a:xfrm>
              <a:off x="9605998" y="2144861"/>
              <a:ext cx="787304" cy="279242"/>
              <a:chOff x="9644093" y="2144861"/>
              <a:chExt cx="787304" cy="279242"/>
            </a:xfrm>
          </p:grpSpPr>
          <p:grpSp>
            <p:nvGrpSpPr>
              <p:cNvPr id="48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0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1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2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49" name="文字方塊 48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53" name="群組 52"/>
          <p:cNvGrpSpPr/>
          <p:nvPr userDrawn="1"/>
        </p:nvGrpSpPr>
        <p:grpSpPr>
          <a:xfrm>
            <a:off x="10144191" y="1571618"/>
            <a:ext cx="1428733" cy="306000"/>
            <a:chOff x="7715272" y="0"/>
            <a:chExt cx="1428733" cy="306000"/>
          </a:xfrm>
        </p:grpSpPr>
        <p:pic>
          <p:nvPicPr>
            <p:cNvPr id="54" name="圖片版面配置區 30" descr="圖片2.png"/>
            <p:cNvPicPr>
              <a:picLocks noChangeAspect="1"/>
            </p:cNvPicPr>
            <p:nvPr userDrawn="1"/>
          </p:nvPicPr>
          <p:blipFill>
            <a:blip r:embed="rId4" cstate="print"/>
            <a:srcRect t="1887" b="1887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  <p:grpSp>
          <p:nvGrpSpPr>
            <p:cNvPr id="55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56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58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9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0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57" name="文字方塊 56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5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</p:grpSp>
      <p:grpSp>
        <p:nvGrpSpPr>
          <p:cNvPr id="61" name="群組 60"/>
          <p:cNvGrpSpPr/>
          <p:nvPr userDrawn="1"/>
        </p:nvGrpSpPr>
        <p:grpSpPr>
          <a:xfrm>
            <a:off x="10144191" y="1071552"/>
            <a:ext cx="1428733" cy="306000"/>
            <a:chOff x="7715272" y="0"/>
            <a:chExt cx="1428733" cy="306000"/>
          </a:xfrm>
        </p:grpSpPr>
        <p:grpSp>
          <p:nvGrpSpPr>
            <p:cNvPr id="62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64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66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8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65" name="文字方塊 64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63" name="圖片版面配置區 34" descr="圖片4.png"/>
            <p:cNvPicPr>
              <a:picLocks noChangeAspect="1"/>
            </p:cNvPicPr>
            <p:nvPr userDrawn="1"/>
          </p:nvPicPr>
          <p:blipFill>
            <a:blip r:embed="rId5" cstate="print"/>
            <a:srcRect t="8501" b="8501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grpSp>
        <p:nvGrpSpPr>
          <p:cNvPr id="69" name="群組 68"/>
          <p:cNvGrpSpPr/>
          <p:nvPr userDrawn="1"/>
        </p:nvGrpSpPr>
        <p:grpSpPr>
          <a:xfrm>
            <a:off x="10144191" y="571486"/>
            <a:ext cx="1428733" cy="306000"/>
            <a:chOff x="7715272" y="0"/>
            <a:chExt cx="1428733" cy="306000"/>
          </a:xfrm>
        </p:grpSpPr>
        <p:grpSp>
          <p:nvGrpSpPr>
            <p:cNvPr id="70" name="群組 75"/>
            <p:cNvGrpSpPr/>
            <p:nvPr userDrawn="1"/>
          </p:nvGrpSpPr>
          <p:grpSpPr>
            <a:xfrm>
              <a:off x="7715272" y="22443"/>
              <a:ext cx="787304" cy="279242"/>
              <a:chOff x="9644093" y="2144861"/>
              <a:chExt cx="787304" cy="279242"/>
            </a:xfrm>
          </p:grpSpPr>
          <p:grpSp>
            <p:nvGrpSpPr>
              <p:cNvPr id="72" name="群組 60"/>
              <p:cNvGrpSpPr/>
              <p:nvPr/>
            </p:nvGrpSpPr>
            <p:grpSpPr>
              <a:xfrm>
                <a:off x="9644093" y="2144861"/>
                <a:ext cx="745427" cy="279242"/>
                <a:chOff x="5749925" y="3449643"/>
                <a:chExt cx="1012826" cy="379412"/>
              </a:xfrm>
            </p:grpSpPr>
            <p:sp>
              <p:nvSpPr>
                <p:cNvPr id="74" name="Freeform 5"/>
                <p:cNvSpPr>
                  <a:spLocks/>
                </p:cNvSpPr>
                <p:nvPr/>
              </p:nvSpPr>
              <p:spPr bwMode="auto">
                <a:xfrm>
                  <a:off x="5884863" y="3452818"/>
                  <a:ext cx="877888" cy="373062"/>
                </a:xfrm>
                <a:custGeom>
                  <a:avLst/>
                  <a:gdLst/>
                  <a:ahLst/>
                  <a:cxnLst>
                    <a:cxn ang="0">
                      <a:pos x="1213" y="394"/>
                    </a:cxn>
                    <a:cxn ang="0">
                      <a:pos x="1091" y="516"/>
                    </a:cxn>
                    <a:cxn ang="0">
                      <a:pos x="122" y="516"/>
                    </a:cxn>
                    <a:cxn ang="0">
                      <a:pos x="0" y="394"/>
                    </a:cxn>
                    <a:cxn ang="0">
                      <a:pos x="0" y="122"/>
                    </a:cxn>
                    <a:cxn ang="0">
                      <a:pos x="122" y="0"/>
                    </a:cxn>
                    <a:cxn ang="0">
                      <a:pos x="1091" y="0"/>
                    </a:cxn>
                    <a:cxn ang="0">
                      <a:pos x="1213" y="122"/>
                    </a:cxn>
                    <a:cxn ang="0">
                      <a:pos x="1213" y="394"/>
                    </a:cxn>
                  </a:cxnLst>
                  <a:rect l="0" t="0" r="r" b="b"/>
                  <a:pathLst>
                    <a:path w="1213" h="516">
                      <a:moveTo>
                        <a:pt x="1213" y="394"/>
                      </a:moveTo>
                      <a:cubicBezTo>
                        <a:pt x="1213" y="461"/>
                        <a:pt x="1158" y="516"/>
                        <a:pt x="1091" y="516"/>
                      </a:cubicBezTo>
                      <a:cubicBezTo>
                        <a:pt x="122" y="516"/>
                        <a:pt x="122" y="516"/>
                        <a:pt x="122" y="516"/>
                      </a:cubicBezTo>
                      <a:cubicBezTo>
                        <a:pt x="55" y="516"/>
                        <a:pt x="0" y="461"/>
                        <a:pt x="0" y="394"/>
                      </a:cubicBezTo>
                      <a:cubicBezTo>
                        <a:pt x="0" y="122"/>
                        <a:pt x="0" y="122"/>
                        <a:pt x="0" y="122"/>
                      </a:cubicBezTo>
                      <a:cubicBezTo>
                        <a:pt x="0" y="55"/>
                        <a:pt x="55" y="0"/>
                        <a:pt x="122" y="0"/>
                      </a:cubicBezTo>
                      <a:cubicBezTo>
                        <a:pt x="1091" y="0"/>
                        <a:pt x="1091" y="0"/>
                        <a:pt x="1091" y="0"/>
                      </a:cubicBezTo>
                      <a:cubicBezTo>
                        <a:pt x="1158" y="0"/>
                        <a:pt x="1213" y="55"/>
                        <a:pt x="1213" y="122"/>
                      </a:cubicBezTo>
                      <a:lnTo>
                        <a:pt x="1213" y="394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A1396F"/>
                    </a:gs>
                    <a:gs pos="50000">
                      <a:srgbClr val="A1396F"/>
                    </a:gs>
                    <a:gs pos="100000">
                      <a:srgbClr val="BD4584"/>
                    </a:gs>
                  </a:gsLst>
                  <a:lin ang="0" scaled="1"/>
                  <a:tileRect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5" name="Oval 14"/>
                <p:cNvSpPr>
                  <a:spLocks noChangeArrowheads="1"/>
                </p:cNvSpPr>
                <p:nvPr/>
              </p:nvSpPr>
              <p:spPr bwMode="auto">
                <a:xfrm>
                  <a:off x="5767388" y="3467105"/>
                  <a:ext cx="344488" cy="344487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6" name="Freeform 15"/>
                <p:cNvSpPr>
                  <a:spLocks noEditPoints="1"/>
                </p:cNvSpPr>
                <p:nvPr/>
              </p:nvSpPr>
              <p:spPr bwMode="auto">
                <a:xfrm>
                  <a:off x="5749925" y="3449643"/>
                  <a:ext cx="377825" cy="379412"/>
                </a:xfrm>
                <a:custGeom>
                  <a:avLst/>
                  <a:gdLst/>
                  <a:ahLst/>
                  <a:cxnLst>
                    <a:cxn ang="0">
                      <a:pos x="261" y="522"/>
                    </a:cxn>
                    <a:cxn ang="0">
                      <a:pos x="0" y="261"/>
                    </a:cxn>
                    <a:cxn ang="0">
                      <a:pos x="261" y="0"/>
                    </a:cxn>
                    <a:cxn ang="0">
                      <a:pos x="522" y="261"/>
                    </a:cxn>
                    <a:cxn ang="0">
                      <a:pos x="261" y="522"/>
                    </a:cxn>
                    <a:cxn ang="0">
                      <a:pos x="261" y="76"/>
                    </a:cxn>
                    <a:cxn ang="0">
                      <a:pos x="76" y="261"/>
                    </a:cxn>
                    <a:cxn ang="0">
                      <a:pos x="261" y="446"/>
                    </a:cxn>
                    <a:cxn ang="0">
                      <a:pos x="446" y="261"/>
                    </a:cxn>
                    <a:cxn ang="0">
                      <a:pos x="261" y="76"/>
                    </a:cxn>
                    <a:cxn ang="0">
                      <a:pos x="304" y="294"/>
                    </a:cxn>
                    <a:cxn ang="0">
                      <a:pos x="293" y="305"/>
                    </a:cxn>
                    <a:cxn ang="0">
                      <a:pos x="185" y="305"/>
                    </a:cxn>
                    <a:cxn ang="0">
                      <a:pos x="174" y="294"/>
                    </a:cxn>
                    <a:cxn ang="0">
                      <a:pos x="174" y="272"/>
                    </a:cxn>
                    <a:cxn ang="0">
                      <a:pos x="185" y="261"/>
                    </a:cxn>
                    <a:cxn ang="0">
                      <a:pos x="261" y="261"/>
                    </a:cxn>
                    <a:cxn ang="0">
                      <a:pos x="261" y="141"/>
                    </a:cxn>
                    <a:cxn ang="0">
                      <a:pos x="272" y="131"/>
                    </a:cxn>
                    <a:cxn ang="0">
                      <a:pos x="293" y="131"/>
                    </a:cxn>
                    <a:cxn ang="0">
                      <a:pos x="304" y="141"/>
                    </a:cxn>
                    <a:cxn ang="0">
                      <a:pos x="304" y="294"/>
                    </a:cxn>
                  </a:cxnLst>
                  <a:rect l="0" t="0" r="r" b="b"/>
                  <a:pathLst>
                    <a:path w="522" h="522">
                      <a:moveTo>
                        <a:pt x="261" y="522"/>
                      </a:moveTo>
                      <a:cubicBezTo>
                        <a:pt x="117" y="522"/>
                        <a:pt x="0" y="405"/>
                        <a:pt x="0" y="261"/>
                      </a:cubicBezTo>
                      <a:cubicBezTo>
                        <a:pt x="0" y="117"/>
                        <a:pt x="117" y="0"/>
                        <a:pt x="261" y="0"/>
                      </a:cubicBezTo>
                      <a:cubicBezTo>
                        <a:pt x="405" y="0"/>
                        <a:pt x="522" y="117"/>
                        <a:pt x="522" y="261"/>
                      </a:cubicBezTo>
                      <a:cubicBezTo>
                        <a:pt x="522" y="405"/>
                        <a:pt x="405" y="522"/>
                        <a:pt x="261" y="522"/>
                      </a:cubicBezTo>
                      <a:close/>
                      <a:moveTo>
                        <a:pt x="261" y="76"/>
                      </a:moveTo>
                      <a:cubicBezTo>
                        <a:pt x="159" y="76"/>
                        <a:pt x="76" y="159"/>
                        <a:pt x="76" y="261"/>
                      </a:cubicBezTo>
                      <a:cubicBezTo>
                        <a:pt x="76" y="363"/>
                        <a:pt x="159" y="446"/>
                        <a:pt x="261" y="446"/>
                      </a:cubicBezTo>
                      <a:cubicBezTo>
                        <a:pt x="363" y="446"/>
                        <a:pt x="446" y="363"/>
                        <a:pt x="446" y="261"/>
                      </a:cubicBezTo>
                      <a:cubicBezTo>
                        <a:pt x="446" y="159"/>
                        <a:pt x="363" y="76"/>
                        <a:pt x="261" y="76"/>
                      </a:cubicBezTo>
                      <a:close/>
                      <a:moveTo>
                        <a:pt x="304" y="294"/>
                      </a:moveTo>
                      <a:cubicBezTo>
                        <a:pt x="304" y="300"/>
                        <a:pt x="299" y="305"/>
                        <a:pt x="293" y="305"/>
                      </a:cubicBezTo>
                      <a:cubicBezTo>
                        <a:pt x="185" y="305"/>
                        <a:pt x="185" y="305"/>
                        <a:pt x="185" y="305"/>
                      </a:cubicBezTo>
                      <a:cubicBezTo>
                        <a:pt x="178" y="305"/>
                        <a:pt x="174" y="300"/>
                        <a:pt x="174" y="294"/>
                      </a:cubicBezTo>
                      <a:cubicBezTo>
                        <a:pt x="174" y="272"/>
                        <a:pt x="174" y="272"/>
                        <a:pt x="174" y="272"/>
                      </a:cubicBezTo>
                      <a:cubicBezTo>
                        <a:pt x="174" y="266"/>
                        <a:pt x="178" y="261"/>
                        <a:pt x="185" y="261"/>
                      </a:cubicBezTo>
                      <a:cubicBezTo>
                        <a:pt x="261" y="261"/>
                        <a:pt x="261" y="261"/>
                        <a:pt x="261" y="261"/>
                      </a:cubicBezTo>
                      <a:cubicBezTo>
                        <a:pt x="261" y="141"/>
                        <a:pt x="261" y="141"/>
                        <a:pt x="261" y="141"/>
                      </a:cubicBezTo>
                      <a:cubicBezTo>
                        <a:pt x="261" y="135"/>
                        <a:pt x="265" y="131"/>
                        <a:pt x="272" y="131"/>
                      </a:cubicBezTo>
                      <a:cubicBezTo>
                        <a:pt x="293" y="131"/>
                        <a:pt x="293" y="131"/>
                        <a:pt x="293" y="131"/>
                      </a:cubicBezTo>
                      <a:cubicBezTo>
                        <a:pt x="299" y="131"/>
                        <a:pt x="304" y="135"/>
                        <a:pt x="304" y="141"/>
                      </a:cubicBezTo>
                      <a:lnTo>
                        <a:pt x="304" y="294"/>
                      </a:lnTo>
                      <a:close/>
                    </a:path>
                  </a:pathLst>
                </a:custGeom>
                <a:solidFill>
                  <a:srgbClr val="A1396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TW" altLang="en-US" b="1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73" name="文字方塊 72"/>
              <p:cNvSpPr txBox="1"/>
              <p:nvPr/>
            </p:nvSpPr>
            <p:spPr>
              <a:xfrm>
                <a:off x="9850356" y="2158465"/>
                <a:ext cx="58104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solidFill>
                      <a:schemeClr val="bg1"/>
                    </a:solidFill>
                  </a:rPr>
                  <a:t>2</a:t>
                </a:r>
                <a:r>
                  <a:rPr lang="zh-TW" altLang="en-US" sz="1100" b="1" dirty="0">
                    <a:solidFill>
                      <a:schemeClr val="bg1"/>
                    </a:solidFill>
                  </a:rPr>
                  <a:t> 分鐘</a:t>
                </a:r>
              </a:p>
            </p:txBody>
          </p:sp>
        </p:grpSp>
        <p:pic>
          <p:nvPicPr>
            <p:cNvPr id="71" name="圖片版面配置區 36" descr="圖片5.png"/>
            <p:cNvPicPr>
              <a:picLocks noChangeAspect="1"/>
            </p:cNvPicPr>
            <p:nvPr userDrawn="1"/>
          </p:nvPicPr>
          <p:blipFill>
            <a:blip r:embed="rId6" cstate="print"/>
            <a:srcRect t="9020" b="9020"/>
            <a:stretch>
              <a:fillRect/>
            </a:stretch>
          </p:blipFill>
          <p:spPr>
            <a:xfrm>
              <a:off x="8586005" y="0"/>
              <a:ext cx="558000" cy="306000"/>
            </a:xfrm>
            <a:prstGeom prst="rect">
              <a:avLst/>
            </a:prstGeom>
          </p:spPr>
        </p:pic>
      </p:grpSp>
      <p:pic>
        <p:nvPicPr>
          <p:cNvPr id="77" name="圖片版面配置區 38" descr="圖片3.png"/>
          <p:cNvPicPr>
            <a:picLocks noChangeAspect="1"/>
          </p:cNvPicPr>
          <p:nvPr userDrawn="1"/>
        </p:nvPicPr>
        <p:blipFill>
          <a:blip r:embed="rId7" cstate="print"/>
          <a:srcRect t="8986" b="8986"/>
          <a:stretch>
            <a:fillRect/>
          </a:stretch>
        </p:blipFill>
        <p:spPr>
          <a:xfrm>
            <a:off x="11001447" y="142858"/>
            <a:ext cx="558000" cy="30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84400"/>
            <a:ext cx="8229600" cy="7092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19600"/>
            <a:ext cx="4040188" cy="4714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22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6" y="1119600"/>
            <a:ext cx="4041775" cy="47148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2200" b="1">
                <a:solidFill>
                  <a:schemeClr val="accent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C51A1-2D79-4FD4-AE52-6D29652A8A4B}" type="datetime1">
              <a:rPr lang="zh-TW" altLang="en-US" smtClean="0"/>
              <a:pPr/>
              <a:t>2020/2/19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  <p:grpSp>
        <p:nvGrpSpPr>
          <p:cNvPr id="4" name="群組 10"/>
          <p:cNvGrpSpPr/>
          <p:nvPr/>
        </p:nvGrpSpPr>
        <p:grpSpPr>
          <a:xfrm>
            <a:off x="908580" y="1605600"/>
            <a:ext cx="3135840" cy="91160"/>
            <a:chOff x="53149" y="1162301"/>
            <a:chExt cx="7398686" cy="215078"/>
          </a:xfrm>
        </p:grpSpPr>
        <p:sp>
          <p:nvSpPr>
            <p:cNvPr id="12" name="＞形箭號 11"/>
            <p:cNvSpPr/>
            <p:nvPr userDrawn="1"/>
          </p:nvSpPr>
          <p:spPr>
            <a:xfrm rot="5400000">
              <a:off x="3644649" y="920256"/>
              <a:ext cx="215078" cy="699167"/>
            </a:xfrm>
            <a:prstGeom prst="chevron">
              <a:avLst>
                <a:gd name="adj" fmla="val 764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/>
            <p:nvPr userDrawn="1"/>
          </p:nvSpPr>
          <p:spPr>
            <a:xfrm>
              <a:off x="4099035" y="1172220"/>
              <a:ext cx="3352800" cy="42468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50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14" name="矩形 13"/>
            <p:cNvSpPr/>
            <p:nvPr userDrawn="1"/>
          </p:nvSpPr>
          <p:spPr>
            <a:xfrm rot="10800000">
              <a:off x="53149" y="1172215"/>
              <a:ext cx="3352800" cy="42468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50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grpSp>
        <p:nvGrpSpPr>
          <p:cNvPr id="6" name="群組 20"/>
          <p:cNvGrpSpPr/>
          <p:nvPr/>
        </p:nvGrpSpPr>
        <p:grpSpPr>
          <a:xfrm>
            <a:off x="5097993" y="1605600"/>
            <a:ext cx="3135840" cy="91160"/>
            <a:chOff x="53149" y="1162301"/>
            <a:chExt cx="7398686" cy="215078"/>
          </a:xfrm>
        </p:grpSpPr>
        <p:sp>
          <p:nvSpPr>
            <p:cNvPr id="22" name="＞形箭號 21"/>
            <p:cNvSpPr/>
            <p:nvPr userDrawn="1"/>
          </p:nvSpPr>
          <p:spPr>
            <a:xfrm rot="5400000">
              <a:off x="3644649" y="920256"/>
              <a:ext cx="215078" cy="699167"/>
            </a:xfrm>
            <a:prstGeom prst="chevron">
              <a:avLst>
                <a:gd name="adj" fmla="val 76445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矩形 26"/>
            <p:cNvSpPr/>
            <p:nvPr userDrawn="1"/>
          </p:nvSpPr>
          <p:spPr>
            <a:xfrm>
              <a:off x="4099035" y="1172220"/>
              <a:ext cx="3352800" cy="42468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50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8" name="矩形 27"/>
            <p:cNvSpPr/>
            <p:nvPr userDrawn="1"/>
          </p:nvSpPr>
          <p:spPr>
            <a:xfrm rot="10800000">
              <a:off x="53149" y="1172215"/>
              <a:ext cx="3352800" cy="42468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50000">
                  <a:schemeClr val="accent5"/>
                </a:gs>
                <a:gs pos="100000">
                  <a:schemeClr val="accent5"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29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1753200"/>
            <a:ext cx="4040188" cy="3092400"/>
          </a:xfrm>
        </p:spPr>
        <p:txBody>
          <a:bodyPr>
            <a:normAutofit/>
          </a:bodyPr>
          <a:lstStyle>
            <a:lvl1pPr marL="314325" indent="-314325">
              <a:lnSpc>
                <a:spcPct val="120000"/>
              </a:lnSpc>
              <a:spcBef>
                <a:spcPts val="300"/>
              </a:spcBef>
              <a:defRPr sz="1800"/>
            </a:lvl1pPr>
            <a:lvl2pPr marL="628650" indent="-276225">
              <a:lnSpc>
                <a:spcPct val="120000"/>
              </a:lnSpc>
              <a:spcBef>
                <a:spcPts val="300"/>
              </a:spcBef>
              <a:defRPr sz="1600"/>
            </a:lvl2pPr>
            <a:lvl3pPr marL="895350" indent="-219075">
              <a:lnSpc>
                <a:spcPct val="120000"/>
              </a:lnSpc>
              <a:spcBef>
                <a:spcPts val="300"/>
              </a:spcBef>
              <a:defRPr sz="1400"/>
            </a:lvl3pPr>
            <a:lvl4pPr marL="1181100" indent="-219075">
              <a:lnSpc>
                <a:spcPct val="120000"/>
              </a:lnSpc>
              <a:spcBef>
                <a:spcPts val="300"/>
              </a:spcBef>
              <a:defRPr sz="1400"/>
            </a:lvl4pPr>
            <a:lvl5pPr marL="1428750" indent="-219075">
              <a:lnSpc>
                <a:spcPct val="120000"/>
              </a:lnSpc>
              <a:spcBef>
                <a:spcPts val="300"/>
              </a:spcBef>
              <a:tabLst>
                <a:tab pos="1885950" algn="l"/>
              </a:tabLst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30" name="內容版面配置區 5"/>
          <p:cNvSpPr>
            <a:spLocks noGrp="1"/>
          </p:cNvSpPr>
          <p:nvPr>
            <p:ph sz="quarter" idx="4"/>
          </p:nvPr>
        </p:nvSpPr>
        <p:spPr>
          <a:xfrm>
            <a:off x="4645026" y="1753200"/>
            <a:ext cx="4041775" cy="3092400"/>
          </a:xfrm>
        </p:spPr>
        <p:txBody>
          <a:bodyPr>
            <a:normAutofit/>
          </a:bodyPr>
          <a:lstStyle>
            <a:lvl1pPr marL="314325" indent="-314325">
              <a:lnSpc>
                <a:spcPct val="120000"/>
              </a:lnSpc>
              <a:spcBef>
                <a:spcPts val="300"/>
              </a:spcBef>
              <a:defRPr sz="1800"/>
            </a:lvl1pPr>
            <a:lvl2pPr marL="628650" indent="-276225">
              <a:lnSpc>
                <a:spcPct val="120000"/>
              </a:lnSpc>
              <a:spcBef>
                <a:spcPts val="300"/>
              </a:spcBef>
              <a:defRPr sz="1600"/>
            </a:lvl2pPr>
            <a:lvl3pPr marL="895350" indent="-219075">
              <a:lnSpc>
                <a:spcPct val="120000"/>
              </a:lnSpc>
              <a:spcBef>
                <a:spcPts val="300"/>
              </a:spcBef>
              <a:defRPr sz="1400"/>
            </a:lvl3pPr>
            <a:lvl4pPr marL="1181100" indent="-219075">
              <a:lnSpc>
                <a:spcPct val="120000"/>
              </a:lnSpc>
              <a:spcBef>
                <a:spcPts val="300"/>
              </a:spcBef>
              <a:defRPr sz="1400"/>
            </a:lvl4pPr>
            <a:lvl5pPr marL="1438275" indent="-228600">
              <a:lnSpc>
                <a:spcPct val="120000"/>
              </a:lnSpc>
              <a:spcBef>
                <a:spcPts val="300"/>
              </a:spcBef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61" name="圖片版面配置區 10"/>
          <p:cNvSpPr>
            <a:spLocks noGrp="1"/>
          </p:cNvSpPr>
          <p:nvPr>
            <p:ph type="pic" sz="quarter" idx="14" hasCustomPrompt="1"/>
          </p:nvPr>
        </p:nvSpPr>
        <p:spPr>
          <a:xfrm>
            <a:off x="8586005" y="0"/>
            <a:ext cx="558000" cy="306000"/>
          </a:xfrm>
        </p:spPr>
        <p:txBody>
          <a:bodyPr anchor="ctr">
            <a:norm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  <p:sp>
        <p:nvSpPr>
          <p:cNvPr id="62" name="圖片版面配置區 13"/>
          <p:cNvSpPr>
            <a:spLocks noGrp="1"/>
          </p:cNvSpPr>
          <p:nvPr>
            <p:ph type="pic" sz="quarter" idx="15" hasCustomPrompt="1"/>
          </p:nvPr>
        </p:nvSpPr>
        <p:spPr>
          <a:xfrm>
            <a:off x="7930222" y="0"/>
            <a:ext cx="558000" cy="306000"/>
          </a:xfrm>
        </p:spPr>
        <p:txBody>
          <a:bodyPr anchor="ctr">
            <a:noAutofit/>
          </a:bodyPr>
          <a:lstStyle>
            <a:lvl1pPr algn="ctr">
              <a:buNone/>
              <a:defRPr sz="1400"/>
            </a:lvl1pPr>
          </a:lstStyle>
          <a:p>
            <a:r>
              <a:rPr lang="zh-TW" altLang="en-US" dirty="0"/>
              <a:t>圖示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424800"/>
            <a:ext cx="8229600" cy="707886"/>
          </a:xfrm>
          <a:prstGeom prst="rect">
            <a:avLst/>
          </a:prstGeom>
        </p:spPr>
        <p:txBody>
          <a:bodyPr vert="horz" wrap="square" lIns="91440" tIns="36000" rIns="91440" bIns="3600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158766"/>
            <a:ext cx="8229600" cy="3512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7083972" y="4815991"/>
            <a:ext cx="1328290" cy="273844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5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A453A0C-5C92-410A-9B60-27502A4EDF39}" type="datetime1">
              <a:rPr lang="zh-TW" altLang="en-US" smtClean="0"/>
              <a:pPr/>
              <a:t>2020/2/19</a:t>
            </a:fld>
            <a:endParaRPr lang="zh-TW" alt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5857884" y="4844566"/>
            <a:ext cx="771525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73182" y="4817961"/>
            <a:ext cx="394853" cy="2738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fld id="{430476A2-CF17-4C5C-B3DE-944955FEFED7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36" r:id="rId15"/>
    <p:sldLayoutId id="2147483737" r:id="rId16"/>
    <p:sldLayoutId id="2147483738" r:id="rId17"/>
    <p:sldLayoutId id="2147483723" r:id="rId18"/>
    <p:sldLayoutId id="2147483739" r:id="rId19"/>
    <p:sldLayoutId id="2147483740" r:id="rId20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20000"/>
        </a:lnSpc>
        <a:spcBef>
          <a:spcPts val="0"/>
        </a:spcBef>
        <a:buClr>
          <a:schemeClr val="accent5"/>
        </a:buClr>
        <a:buSzPct val="100000"/>
        <a:buFont typeface="Wingdings" pitchFamily="2" charset="2"/>
        <a:buChar char="u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76275" indent="-304800" algn="l" defTabSz="914400" rtl="0" eaLnBrk="1" latinLnBrk="0" hangingPunct="1">
        <a:lnSpc>
          <a:spcPct val="120000"/>
        </a:lnSpc>
        <a:spcBef>
          <a:spcPts val="0"/>
        </a:spcBef>
        <a:buClr>
          <a:schemeClr val="accent5"/>
        </a:buClr>
        <a:buSzPct val="100000"/>
        <a:buFont typeface="Wingdings 2" pitchFamily="18" charset="2"/>
        <a:buChar char="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222250" algn="l" defTabSz="914400" rtl="0" eaLnBrk="1" latinLnBrk="0" hangingPunct="1">
        <a:lnSpc>
          <a:spcPct val="120000"/>
        </a:lnSpc>
        <a:spcBef>
          <a:spcPts val="0"/>
        </a:spcBef>
        <a:buClr>
          <a:schemeClr val="accent5"/>
        </a:buClr>
        <a:buSzPct val="9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200" indent="-219075" algn="l" defTabSz="914400" rtl="0" eaLnBrk="1" latinLnBrk="0" hangingPunct="1">
        <a:lnSpc>
          <a:spcPct val="120000"/>
        </a:lnSpc>
        <a:spcBef>
          <a:spcPts val="0"/>
        </a:spcBef>
        <a:buClr>
          <a:schemeClr val="accent5"/>
        </a:buClr>
        <a:buSzPct val="80000"/>
        <a:buFont typeface="Wingdings 3" pitchFamily="18" charset="2"/>
        <a:buChar char="u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6850" indent="-228600" algn="l" defTabSz="701675" rtl="0" eaLnBrk="1" latinLnBrk="0" hangingPunct="1">
        <a:lnSpc>
          <a:spcPct val="120000"/>
        </a:lnSpc>
        <a:spcBef>
          <a:spcPts val="0"/>
        </a:spcBef>
        <a:buClr>
          <a:schemeClr val="accent5"/>
        </a:buClr>
        <a:buFont typeface="Wingdings 3" pitchFamily="18" charset="2"/>
        <a:buChar char="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ca.amashop.net/ilan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3"/>
          <p:cNvSpPr>
            <a:spLocks noGrp="1" noChangeArrowheads="1"/>
          </p:cNvSpPr>
          <p:nvPr>
            <p:ph type="ctrTitle"/>
          </p:nvPr>
        </p:nvSpPr>
        <p:spPr>
          <a:xfrm>
            <a:off x="827584" y="2499742"/>
            <a:ext cx="7366967" cy="1054598"/>
          </a:xfrm>
          <a:ln/>
        </p:spPr>
        <p:txBody>
          <a:bodyPr lIns="90000" rIns="90000" anchor="t">
            <a:normAutofit/>
          </a:bodyPr>
          <a:lstStyle/>
          <a:p>
            <a:pPr marL="1614488" indent="-1614488"/>
            <a:r>
              <a:rPr lang="zh-TW" altLang="en-US" sz="4800" dirty="0">
                <a:solidFill>
                  <a:srgbClr val="333333"/>
                </a:solidFill>
                <a:latin typeface="+mj-ea"/>
              </a:rPr>
              <a:t>第二堂 </a:t>
            </a:r>
            <a:r>
              <a:rPr lang="en-US" sz="4800">
                <a:solidFill>
                  <a:srgbClr val="333333"/>
                </a:solidFill>
                <a:latin typeface="+mj-ea"/>
              </a:rPr>
              <a:t>: </a:t>
            </a:r>
            <a:r>
              <a:rPr lang="en-US" altLang="zh-TW" sz="4800" smtClean="0"/>
              <a:t>HTML</a:t>
            </a:r>
            <a:r>
              <a:rPr lang="zh-TW" altLang="en-US" sz="4800" smtClean="0"/>
              <a:t> </a:t>
            </a:r>
            <a:r>
              <a:rPr lang="zh-TW" altLang="zh-TW" sz="4800" dirty="0" smtClean="0"/>
              <a:t>標籤介紹</a:t>
            </a:r>
            <a:endParaRPr lang="en-US" altLang="zh-TW" sz="4800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dirty="0" smtClean="0"/>
              <a:t>響應式網頁設計</a:t>
            </a:r>
            <a:endParaRPr lang="zh-TW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071552"/>
            <a:ext cx="8229600" cy="3444414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altLang="zh-TW" dirty="0"/>
              <a:t>Html5 </a:t>
            </a:r>
            <a:r>
              <a:rPr lang="zh-TW" altLang="en-US" dirty="0"/>
              <a:t>新增了具有語意的結構標籤，取代之前的 </a:t>
            </a:r>
            <a:r>
              <a:rPr lang="en-US" altLang="zh-TW" dirty="0"/>
              <a:t>&lt;div id=“header”&gt;</a:t>
            </a:r>
          </a:p>
          <a:p>
            <a:pPr lvl="0">
              <a:defRPr/>
            </a:pPr>
            <a:r>
              <a:rPr lang="en-US" altLang="zh-TW" dirty="0"/>
              <a:t>header</a:t>
            </a:r>
            <a:r>
              <a:rPr lang="zh-TW" altLang="en-US" dirty="0"/>
              <a:t>：網頁或文章的頁首，通常放置網站名稱，</a:t>
            </a:r>
            <a:r>
              <a:rPr lang="en-US" altLang="zh-TW" dirty="0"/>
              <a:t>logo</a:t>
            </a:r>
            <a:r>
              <a:rPr lang="zh-TW" altLang="en-US" dirty="0"/>
              <a:t>。</a:t>
            </a:r>
            <a:endParaRPr lang="en-US" altLang="zh-TW" dirty="0"/>
          </a:p>
          <a:p>
            <a:pPr>
              <a:defRPr/>
            </a:pPr>
            <a:r>
              <a:rPr lang="en-US" altLang="zh-TW" dirty="0" err="1"/>
              <a:t>nav</a:t>
            </a:r>
            <a:r>
              <a:rPr lang="zh-TW" altLang="en-US" dirty="0"/>
              <a:t>：設定網頁的導覽列區塊。</a:t>
            </a:r>
            <a:endParaRPr lang="en-US" altLang="zh-TW" dirty="0"/>
          </a:p>
          <a:p>
            <a:pPr>
              <a:defRPr/>
            </a:pPr>
            <a:r>
              <a:rPr lang="en-US" altLang="zh-TW" dirty="0"/>
              <a:t>main</a:t>
            </a:r>
            <a:r>
              <a:rPr lang="zh-TW" altLang="en-US" dirty="0"/>
              <a:t>：設定網頁主要內容區塊，一個頁面只能出現一次。</a:t>
            </a:r>
            <a:endParaRPr lang="en-US" altLang="zh-TW" dirty="0"/>
          </a:p>
          <a:p>
            <a:pPr>
              <a:defRPr/>
            </a:pPr>
            <a:r>
              <a:rPr lang="en-US" altLang="zh-TW" dirty="0"/>
              <a:t>section</a:t>
            </a:r>
            <a:r>
              <a:rPr lang="zh-TW" altLang="en-US" dirty="0"/>
              <a:t>：定義網頁中的區段，通常會包含標題及內容。</a:t>
            </a:r>
            <a:endParaRPr lang="en-US" altLang="zh-TW" dirty="0"/>
          </a:p>
          <a:p>
            <a:pPr>
              <a:defRPr/>
            </a:pPr>
            <a:r>
              <a:rPr lang="en-US" altLang="zh-TW" dirty="0"/>
              <a:t>footer</a:t>
            </a:r>
            <a:r>
              <a:rPr lang="zh-TW" altLang="en-US" dirty="0"/>
              <a:t>：設定網頁或文章的頁尾區塊，通常會放置版權宣告，地址等。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10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707886"/>
          </a:xfrm>
        </p:spPr>
        <p:txBody>
          <a:bodyPr>
            <a:normAutofit/>
          </a:bodyPr>
          <a:lstStyle/>
          <a:p>
            <a:r>
              <a:rPr lang="en-US" altLang="zh-TW" sz="2700" dirty="0" smtClean="0">
                <a:ea typeface="微軟正黑體" pitchFamily="34" charset="-120"/>
                <a:sym typeface="Arial" pitchFamily="34" charset="0"/>
              </a:rPr>
              <a:t>header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2700" dirty="0" err="1">
                <a:ea typeface="微軟正黑體" pitchFamily="34" charset="-120"/>
                <a:sym typeface="Arial" pitchFamily="34" charset="0"/>
              </a:rPr>
              <a:t>nav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2700" dirty="0">
                <a:ea typeface="微軟正黑體" pitchFamily="34" charset="-120"/>
                <a:sym typeface="Arial" pitchFamily="34" charset="0"/>
              </a:rPr>
              <a:t>main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2700" dirty="0">
                <a:ea typeface="微軟正黑體" pitchFamily="34" charset="-120"/>
                <a:sym typeface="Arial" pitchFamily="34" charset="0"/>
              </a:rPr>
              <a:t>section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2700" dirty="0">
                <a:ea typeface="微軟正黑體" pitchFamily="34" charset="-120"/>
                <a:sym typeface="Arial" pitchFamily="34" charset="0"/>
              </a:rPr>
              <a:t>footer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 標籤介紹</a:t>
            </a:r>
            <a:endParaRPr lang="zh-TW" altLang="en-US" sz="2700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608543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827584" y="1085317"/>
            <a:ext cx="5122912" cy="36004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zh-TW" altLang="en-US" dirty="0"/>
              <a:t>相對路徑</a:t>
            </a:r>
            <a:endParaRPr lang="en-US" altLang="zh-TW" dirty="0"/>
          </a:p>
          <a:p>
            <a:pPr lvl="1">
              <a:defRPr/>
            </a:pPr>
            <a:r>
              <a:rPr lang="zh-TW" altLang="en-US" smtClean="0"/>
              <a:t>相對</a:t>
            </a:r>
            <a:r>
              <a:rPr lang="zh-TW" altLang="en-US" dirty="0"/>
              <a:t>於文件：</a:t>
            </a:r>
            <a:r>
              <a:rPr lang="en-US" altLang="zh-TW" dirty="0"/>
              <a:t>../../ilan.html</a:t>
            </a:r>
          </a:p>
          <a:p>
            <a:pPr lvl="1">
              <a:defRPr/>
            </a:pPr>
            <a:r>
              <a:rPr lang="zh-TW" altLang="en-US" smtClean="0"/>
              <a:t>所</a:t>
            </a:r>
            <a:r>
              <a:rPr lang="zh-TW" altLang="en-US" dirty="0"/>
              <a:t>指到的檔案或目錄，會隨著現在目錄的不同而改變</a:t>
            </a:r>
            <a:endParaRPr lang="en-US" altLang="zh-TW" dirty="0"/>
          </a:p>
          <a:p>
            <a:pPr>
              <a:defRPr/>
            </a:pPr>
            <a:r>
              <a:rPr lang="zh-TW" altLang="en-US" dirty="0"/>
              <a:t>絶對路徑</a:t>
            </a:r>
            <a:endParaRPr lang="en-US" altLang="zh-TW" dirty="0"/>
          </a:p>
          <a:p>
            <a:pPr lvl="1">
              <a:defRPr/>
            </a:pPr>
            <a:r>
              <a:rPr lang="en-US" altLang="zh-TW" dirty="0">
                <a:hlinkClick r:id="rId3"/>
              </a:rPr>
              <a:t>http://aca.amashop.net/ilan.html</a:t>
            </a:r>
            <a:endParaRPr lang="en-US" altLang="zh-TW" dirty="0"/>
          </a:p>
          <a:p>
            <a:pPr lvl="1">
              <a:defRPr/>
            </a:pPr>
            <a:r>
              <a:rPr lang="zh-TW" altLang="en-US" dirty="0"/>
              <a:t>是一個絕對的位置，並不會隨著現在目錄的改變而改變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11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707886"/>
          </a:xfrm>
        </p:spPr>
        <p:txBody>
          <a:bodyPr>
            <a:normAutofit/>
          </a:bodyPr>
          <a:lstStyle/>
          <a:p>
            <a:r>
              <a:rPr lang="zh-TW" altLang="en-US" sz="2700" smtClean="0">
                <a:ea typeface="微軟正黑體" pitchFamily="34" charset="-120"/>
                <a:sym typeface="Arial" pitchFamily="34" charset="0"/>
              </a:rPr>
              <a:t>網頁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文件路徑介紹</a:t>
            </a:r>
            <a:endParaRPr lang="zh-TW" altLang="en-US" sz="2700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1026" name="Picture 2" descr="C:\Users\jamespan\AppData\Local\Skitch\未命名的擷取_062117_100231_A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2778" y="1059582"/>
            <a:ext cx="2726247" cy="365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693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jamespan\AppData\Local\Skitch\螢幕擷取畫面_062217_083630_A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079" y="843558"/>
            <a:ext cx="3476625" cy="1285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12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270022" y="338977"/>
            <a:ext cx="8229600" cy="707886"/>
          </a:xfrm>
        </p:spPr>
        <p:txBody>
          <a:bodyPr/>
          <a:lstStyle/>
          <a:p>
            <a:r>
              <a:rPr lang="zh-TW" altLang="en-US" smtClean="0"/>
              <a:t>表格</a:t>
            </a:r>
            <a:r>
              <a:rPr lang="zh-TW" altLang="en-US" dirty="0" smtClean="0"/>
              <a:t>標籤介紹</a:t>
            </a:r>
            <a:endParaRPr lang="zh-TW" altLang="en-US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內容版面配置區 4"/>
          <p:cNvSpPr>
            <a:spLocks noGrp="1"/>
          </p:cNvSpPr>
          <p:nvPr>
            <p:ph idx="1"/>
          </p:nvPr>
        </p:nvSpPr>
        <p:spPr>
          <a:xfrm>
            <a:off x="1187624" y="987574"/>
            <a:ext cx="4680520" cy="3691540"/>
          </a:xfrm>
        </p:spPr>
        <p:txBody>
          <a:bodyPr>
            <a:normAutofit fontScale="62500" lnSpcReduction="20000"/>
          </a:bodyPr>
          <a:lstStyle/>
          <a:p>
            <a:r>
              <a:rPr lang="en-US" altLang="zh-TW" sz="2600" dirty="0" smtClean="0"/>
              <a:t>&lt;table&gt;</a:t>
            </a:r>
            <a:r>
              <a:rPr lang="zh-TW" altLang="en-US" sz="2600" dirty="0" smtClean="0"/>
              <a:t>：表格</a:t>
            </a:r>
            <a:endParaRPr lang="en-US" altLang="zh-TW" sz="2600" dirty="0" smtClean="0"/>
          </a:p>
          <a:p>
            <a:r>
              <a:rPr lang="en-US" altLang="zh-TW" sz="2600" dirty="0" smtClean="0"/>
              <a:t>&lt;caption&gt;</a:t>
            </a:r>
            <a:r>
              <a:rPr lang="zh-TW" altLang="en-US" sz="2600" dirty="0" smtClean="0"/>
              <a:t>：表格標題</a:t>
            </a:r>
            <a:endParaRPr lang="en-US" altLang="zh-TW" sz="2600" dirty="0" smtClean="0"/>
          </a:p>
          <a:p>
            <a:r>
              <a:rPr lang="en-US" altLang="zh-TW" sz="2600" dirty="0" smtClean="0"/>
              <a:t>&lt;</a:t>
            </a:r>
            <a:r>
              <a:rPr lang="en-US" altLang="zh-TW" sz="2600" dirty="0" err="1" smtClean="0"/>
              <a:t>tbody</a:t>
            </a:r>
            <a:r>
              <a:rPr lang="en-US" altLang="zh-TW" sz="2600" dirty="0" smtClean="0"/>
              <a:t>&gt;</a:t>
            </a:r>
            <a:r>
              <a:rPr lang="zh-TW" altLang="en-US" sz="2600" dirty="0" smtClean="0"/>
              <a:t>：表格主體</a:t>
            </a:r>
            <a:endParaRPr lang="en-US" altLang="zh-TW" sz="2600" dirty="0" smtClean="0"/>
          </a:p>
          <a:p>
            <a:r>
              <a:rPr lang="en-US" altLang="zh-TW" sz="2600" dirty="0" smtClean="0"/>
              <a:t>&lt;</a:t>
            </a:r>
            <a:r>
              <a:rPr lang="en-US" altLang="zh-TW" sz="2600" dirty="0" err="1" smtClean="0"/>
              <a:t>tr</a:t>
            </a:r>
            <a:r>
              <a:rPr lang="en-US" altLang="zh-TW" sz="2600" dirty="0" smtClean="0"/>
              <a:t>&gt;</a:t>
            </a:r>
            <a:r>
              <a:rPr lang="zh-TW" altLang="en-US" sz="2600" dirty="0" smtClean="0"/>
              <a:t>：列</a:t>
            </a:r>
            <a:endParaRPr lang="en-US" altLang="zh-TW" sz="2600" dirty="0" smtClean="0"/>
          </a:p>
          <a:p>
            <a:r>
              <a:rPr lang="en-US" altLang="zh-TW" sz="2600" dirty="0" smtClean="0"/>
              <a:t>&lt;td&gt;</a:t>
            </a:r>
            <a:r>
              <a:rPr lang="zh-TW" altLang="en-US" sz="2600" dirty="0" smtClean="0"/>
              <a:t>：儲存格</a:t>
            </a:r>
            <a:endParaRPr lang="en-US" altLang="zh-TW" sz="2600" dirty="0" smtClean="0"/>
          </a:p>
          <a:p>
            <a:r>
              <a:rPr lang="en-US" altLang="zh-TW" sz="2600" dirty="0"/>
              <a:t>&lt;</a:t>
            </a:r>
            <a:r>
              <a:rPr lang="en-US" altLang="zh-TW" sz="2600" dirty="0" err="1" smtClean="0"/>
              <a:t>th</a:t>
            </a:r>
            <a:r>
              <a:rPr lang="en-US" altLang="zh-TW" sz="2600" dirty="0" smtClean="0"/>
              <a:t>&gt;</a:t>
            </a:r>
            <a:r>
              <a:rPr lang="zh-TW" altLang="en-US" sz="2600" dirty="0" smtClean="0"/>
              <a:t>：表頭</a:t>
            </a:r>
            <a:endParaRPr lang="en-US" altLang="zh-TW" sz="2600" dirty="0" smtClean="0"/>
          </a:p>
          <a:p>
            <a:r>
              <a:rPr lang="en-US" altLang="zh-TW" sz="2600" dirty="0" err="1" smtClean="0"/>
              <a:t>Cellspacing</a:t>
            </a:r>
            <a:r>
              <a:rPr lang="zh-TW" altLang="en-US" sz="2600" dirty="0" smtClean="0"/>
              <a:t>屬性：間距</a:t>
            </a:r>
            <a:endParaRPr lang="en-US" altLang="zh-TW" sz="2600" dirty="0" smtClean="0"/>
          </a:p>
          <a:p>
            <a:r>
              <a:rPr lang="en-US" altLang="zh-TW" sz="2600" dirty="0" err="1" smtClean="0"/>
              <a:t>Cellpadding</a:t>
            </a:r>
            <a:r>
              <a:rPr lang="zh-TW" altLang="en-US" sz="2600" dirty="0"/>
              <a:t>屬性</a:t>
            </a:r>
            <a:r>
              <a:rPr lang="zh-TW" altLang="en-US" sz="2600" dirty="0" smtClean="0"/>
              <a:t>：內距</a:t>
            </a:r>
            <a:endParaRPr lang="en-US" altLang="zh-TW" sz="2600" dirty="0" smtClean="0"/>
          </a:p>
          <a:p>
            <a:r>
              <a:rPr lang="en-US" altLang="zh-TW" sz="2600" dirty="0" smtClean="0"/>
              <a:t>Summary</a:t>
            </a:r>
            <a:r>
              <a:rPr lang="zh-TW" altLang="en-US" sz="2600" dirty="0"/>
              <a:t>屬性：</a:t>
            </a:r>
            <a:r>
              <a:rPr lang="zh-TW" altLang="en-US" sz="2600" dirty="0" smtClean="0"/>
              <a:t>摘要</a:t>
            </a:r>
            <a:endParaRPr lang="zh-TW" altLang="en-US" sz="2600" dirty="0"/>
          </a:p>
        </p:txBody>
      </p:sp>
      <p:pic>
        <p:nvPicPr>
          <p:cNvPr id="1027" name="Picture 3" descr="C:\Users\jamespan\AppData\Local\Skitch\螢幕擷取畫面_062217_083714_A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927" y="2283718"/>
            <a:ext cx="3942931" cy="204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31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13</a:t>
            </a:fld>
            <a:endParaRPr lang="zh-TW" altLang="en-US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270022" y="338977"/>
            <a:ext cx="8229600" cy="707886"/>
          </a:xfrm>
        </p:spPr>
        <p:txBody>
          <a:bodyPr/>
          <a:lstStyle/>
          <a:p>
            <a:r>
              <a:rPr lang="zh-TW" altLang="en-US" smtClean="0"/>
              <a:t>表格</a:t>
            </a:r>
            <a:r>
              <a:rPr lang="zh-TW" altLang="en-US" dirty="0" smtClean="0"/>
              <a:t>標籤介紹</a:t>
            </a:r>
            <a:endParaRPr lang="zh-TW" altLang="en-US" dirty="0"/>
          </a:p>
        </p:txBody>
      </p:sp>
      <p:sp>
        <p:nvSpPr>
          <p:cNvPr id="7" name="內容版面配置區 4"/>
          <p:cNvSpPr>
            <a:spLocks noGrp="1"/>
          </p:cNvSpPr>
          <p:nvPr>
            <p:ph idx="1"/>
          </p:nvPr>
        </p:nvSpPr>
        <p:spPr>
          <a:xfrm>
            <a:off x="242669" y="2757289"/>
            <a:ext cx="8798013" cy="2334516"/>
          </a:xfrm>
        </p:spPr>
        <p:txBody>
          <a:bodyPr numCol="2">
            <a:normAutofit fontScale="25000" lnSpcReduction="20000"/>
          </a:bodyPr>
          <a:lstStyle/>
          <a:p>
            <a:r>
              <a:rPr lang="en-US" altLang="zh-TW" sz="2600"/>
              <a:t> &lt;table border="1" align="center" width="80%"&gt;</a:t>
            </a:r>
          </a:p>
          <a:p>
            <a:r>
              <a:rPr lang="en-US" altLang="zh-TW" sz="2600"/>
              <a:t>        &lt;tr&gt;</a:t>
            </a:r>
          </a:p>
          <a:p>
            <a:pPr marL="0" indent="0">
              <a:buNone/>
            </a:pPr>
            <a:r>
              <a:rPr lang="en-US" altLang="zh-TW" sz="6400" smtClean="0"/>
              <a:t>&lt;</a:t>
            </a:r>
            <a:r>
              <a:rPr lang="en-US" altLang="zh-TW" sz="6400"/>
              <a:t>td align="center" colspan="3"&gt;Lorem.&lt;/</a:t>
            </a:r>
            <a:r>
              <a:rPr lang="en-US" altLang="zh-TW" sz="6400"/>
              <a:t>td</a:t>
            </a:r>
            <a:r>
              <a:rPr lang="en-US" altLang="zh-TW" sz="6400" smtClean="0"/>
              <a:t>&gt;</a:t>
            </a:r>
            <a:endParaRPr lang="en-US" altLang="zh-TW" sz="2600"/>
          </a:p>
          <a:p>
            <a:r>
              <a:rPr lang="en-US" altLang="zh-TW" sz="2600"/>
              <a:t>        &lt;/tr&gt;</a:t>
            </a:r>
          </a:p>
          <a:p>
            <a:r>
              <a:rPr lang="en-US" altLang="zh-TW" sz="2600"/>
              <a:t>        &lt;tr&gt;</a:t>
            </a:r>
          </a:p>
          <a:p>
            <a:r>
              <a:rPr lang="en-US" altLang="zh-TW" sz="2600"/>
              <a:t>            &lt;td align="center"&gt;Lorem.&lt;/td&gt;</a:t>
            </a:r>
          </a:p>
          <a:p>
            <a:r>
              <a:rPr lang="en-US" altLang="zh-TW" sz="2600"/>
              <a:t>            &lt;td align="center"&gt;Hic?&lt;/td&gt;</a:t>
            </a:r>
          </a:p>
          <a:p>
            <a:r>
              <a:rPr lang="en-US" altLang="zh-TW" sz="2600"/>
              <a:t>            &lt;td align="center"&gt;Consectetur.&lt;/td&gt;</a:t>
            </a:r>
          </a:p>
          <a:p>
            <a:r>
              <a:rPr lang="en-US" altLang="zh-TW" sz="2600"/>
              <a:t>        &lt;/tr&gt;</a:t>
            </a:r>
          </a:p>
          <a:p>
            <a:r>
              <a:rPr lang="en-US" altLang="zh-TW" sz="2600"/>
              <a:t>        &lt;tr&gt;</a:t>
            </a:r>
          </a:p>
          <a:p>
            <a:r>
              <a:rPr lang="en-US" altLang="zh-TW" sz="2600"/>
              <a:t>            &lt;td align="center"&gt;Lorem.&lt;/td&gt;</a:t>
            </a:r>
          </a:p>
          <a:p>
            <a:r>
              <a:rPr lang="en-US" altLang="zh-TW" sz="2600"/>
              <a:t>            &lt;td align="center"&gt;Sed.&lt;/td&gt;</a:t>
            </a:r>
          </a:p>
          <a:p>
            <a:r>
              <a:rPr lang="en-US" altLang="zh-TW" sz="6400"/>
              <a:t> </a:t>
            </a:r>
            <a:r>
              <a:rPr lang="en-US" altLang="zh-TW" sz="6400" smtClean="0"/>
              <a:t>&lt;</a:t>
            </a:r>
            <a:r>
              <a:rPr lang="en-US" altLang="zh-TW" sz="6400" dirty="0"/>
              <a:t>td align="center" rowspan="2"&gt;Sed?&lt;/td&gt;</a:t>
            </a:r>
          </a:p>
          <a:p>
            <a:r>
              <a:rPr lang="en-US" altLang="zh-TW" sz="2600" dirty="0"/>
              <a:t>        &lt;/</a:t>
            </a:r>
            <a:r>
              <a:rPr lang="en-US" altLang="zh-TW" sz="2600" dirty="0" err="1"/>
              <a:t>tr</a:t>
            </a:r>
            <a:r>
              <a:rPr lang="en-US" altLang="zh-TW" sz="2600" dirty="0"/>
              <a:t>&gt;</a:t>
            </a:r>
          </a:p>
          <a:p>
            <a:r>
              <a:rPr lang="en-US" altLang="zh-TW" sz="2600" dirty="0"/>
              <a:t>        &lt;</a:t>
            </a:r>
            <a:r>
              <a:rPr lang="en-US" altLang="zh-TW" sz="2600" dirty="0" err="1"/>
              <a:t>tr</a:t>
            </a:r>
            <a:r>
              <a:rPr lang="en-US" altLang="zh-TW" sz="2600" dirty="0"/>
              <a:t>&gt;</a:t>
            </a:r>
          </a:p>
          <a:p>
            <a:r>
              <a:rPr lang="en-US" altLang="zh-TW" sz="2600" dirty="0"/>
              <a:t>            &lt;td align="center"&gt;Lorem.&lt;/td&gt;</a:t>
            </a:r>
          </a:p>
          <a:p>
            <a:r>
              <a:rPr lang="en-US" altLang="zh-TW" sz="2600" dirty="0"/>
              <a:t>            &lt;td align="center"&gt;Lorem.&lt;/td&gt;</a:t>
            </a:r>
          </a:p>
          <a:p>
            <a:r>
              <a:rPr lang="en-US" altLang="zh-TW" sz="2600" dirty="0"/>
              <a:t>          </a:t>
            </a:r>
          </a:p>
          <a:p>
            <a:r>
              <a:rPr lang="en-US" altLang="zh-TW" sz="2600" dirty="0"/>
              <a:t>        &lt;/</a:t>
            </a:r>
            <a:r>
              <a:rPr lang="en-US" altLang="zh-TW" sz="2600" dirty="0" err="1"/>
              <a:t>tr</a:t>
            </a:r>
            <a:r>
              <a:rPr lang="en-US" altLang="zh-TW" sz="2600" dirty="0"/>
              <a:t>&gt;</a:t>
            </a:r>
          </a:p>
          <a:p>
            <a:r>
              <a:rPr lang="en-US" altLang="zh-TW" sz="2600" dirty="0"/>
              <a:t>    &lt;/table&gt;</a:t>
            </a:r>
            <a:endParaRPr lang="zh-TW" altLang="en-US" sz="2600" dirty="0"/>
          </a:p>
        </p:txBody>
      </p:sp>
      <p:pic>
        <p:nvPicPr>
          <p:cNvPr id="12" name="圖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63638"/>
            <a:ext cx="7668344" cy="924976"/>
          </a:xfrm>
          <a:prstGeom prst="rect">
            <a:avLst/>
          </a:prstGeom>
        </p:spPr>
      </p:pic>
      <p:sp>
        <p:nvSpPr>
          <p:cNvPr id="14" name="內容版面配置區 4"/>
          <p:cNvSpPr txBox="1">
            <a:spLocks/>
          </p:cNvSpPr>
          <p:nvPr/>
        </p:nvSpPr>
        <p:spPr>
          <a:xfrm>
            <a:off x="1187624" y="987574"/>
            <a:ext cx="6624736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61950" indent="-3619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SzPct val="100000"/>
              <a:buFont typeface="Wingdings" pitchFamily="2" charset="2"/>
              <a:buChar char="u"/>
              <a:defRPr lang="zh-TW" altLang="en-US" sz="2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95325" indent="-3048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SzPct val="100000"/>
              <a:buFont typeface="Wingdings 2" pitchFamily="18" charset="2"/>
              <a:buChar char=""/>
              <a:defRPr lang="zh-TW" alt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2975" indent="-22225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SzPct val="90000"/>
              <a:buFont typeface="Wingdings" pitchFamily="2" charset="2"/>
              <a:buChar char="l"/>
              <a:defRPr lang="zh-TW" alt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9200" indent="-219075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SzPct val="80000"/>
              <a:buFont typeface="Wingdings 3" pitchFamily="18" charset="2"/>
              <a:buChar char="u"/>
              <a:defRPr lang="zh-TW" alt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6850" indent="-228600" algn="l" defTabSz="701675" rtl="0" eaLnBrk="1" latinLnBrk="0" hangingPunct="1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Font typeface="Wingdings 3" pitchFamily="18" charset="2"/>
              <a:buChar char=""/>
              <a:defRPr lang="zh-TW" alt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600" smtClean="0"/>
              <a:t>Colspan </a:t>
            </a:r>
            <a:r>
              <a:rPr lang="zh-TW" altLang="en-US" sz="2600" smtClean="0"/>
              <a:t>合併欄 </a:t>
            </a:r>
            <a:r>
              <a:rPr lang="en-US" altLang="zh-TW" sz="2600" smtClean="0"/>
              <a:t>rowspan </a:t>
            </a:r>
            <a:r>
              <a:rPr lang="zh-TW" altLang="en-US" sz="2600" smtClean="0"/>
              <a:t>合併列</a:t>
            </a:r>
            <a:endParaRPr lang="zh-TW" altLang="en-US" sz="2600"/>
          </a:p>
        </p:txBody>
      </p:sp>
    </p:spTree>
    <p:extLst>
      <p:ext uri="{BB962C8B-B14F-4D97-AF65-F5344CB8AC3E}">
        <p14:creationId xmlns:p14="http://schemas.microsoft.com/office/powerpoint/2010/main" val="306105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071552"/>
            <a:ext cx="8507288" cy="3876462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altLang="zh-TW" sz="2900" dirty="0"/>
              <a:t>video</a:t>
            </a:r>
            <a:r>
              <a:rPr lang="zh-TW" altLang="en-US" sz="2900" dirty="0"/>
              <a:t>：用來定義網頁中的視訊資料。</a:t>
            </a:r>
            <a:endParaRPr lang="en-US" altLang="zh-TW" sz="2900" dirty="0"/>
          </a:p>
          <a:p>
            <a:pPr lvl="1">
              <a:defRPr/>
            </a:pPr>
            <a:r>
              <a:rPr lang="zh-TW" altLang="en-US" sz="2500" dirty="0"/>
              <a:t>支援的視訊格式有</a:t>
            </a:r>
            <a:r>
              <a:rPr lang="en-US" altLang="zh-TW" sz="2500" dirty="0"/>
              <a:t> </a:t>
            </a:r>
            <a:r>
              <a:rPr lang="zh-TW" altLang="en-US" sz="2500" dirty="0"/>
              <a:t>：</a:t>
            </a:r>
            <a:r>
              <a:rPr lang="en-US" altLang="zh-TW" sz="2500" dirty="0" err="1"/>
              <a:t>Ogg</a:t>
            </a:r>
            <a:r>
              <a:rPr lang="zh-TW" altLang="en-US" sz="2500" dirty="0"/>
              <a:t>、</a:t>
            </a:r>
            <a:r>
              <a:rPr lang="en-US" altLang="zh-TW" sz="2500" dirty="0"/>
              <a:t>MPEG-4</a:t>
            </a:r>
            <a:r>
              <a:rPr lang="zh-TW" altLang="en-US" sz="2500" dirty="0"/>
              <a:t> 、</a:t>
            </a:r>
            <a:r>
              <a:rPr lang="en-US" altLang="zh-TW" sz="2500" dirty="0" err="1"/>
              <a:t>WebM</a:t>
            </a:r>
            <a:endParaRPr lang="en-US" altLang="zh-TW" sz="2500" dirty="0"/>
          </a:p>
          <a:p>
            <a:pPr>
              <a:defRPr/>
            </a:pPr>
            <a:r>
              <a:rPr lang="en-US" altLang="zh-TW" sz="2900" dirty="0"/>
              <a:t>audio</a:t>
            </a:r>
            <a:r>
              <a:rPr lang="zh-TW" altLang="en-US" sz="2900" dirty="0"/>
              <a:t>：設定網頁中的音訊資料。</a:t>
            </a:r>
            <a:endParaRPr lang="en-US" altLang="zh-TW" sz="2900" dirty="0"/>
          </a:p>
          <a:p>
            <a:pPr lvl="1">
              <a:defRPr/>
            </a:pPr>
            <a:r>
              <a:rPr lang="zh-TW" altLang="en-US" sz="2500" dirty="0"/>
              <a:t>支援的視訊格式有</a:t>
            </a:r>
            <a:r>
              <a:rPr lang="en-US" altLang="zh-TW" sz="2500" dirty="0"/>
              <a:t> </a:t>
            </a:r>
            <a:r>
              <a:rPr lang="zh-TW" altLang="en-US" sz="2500" dirty="0"/>
              <a:t>：</a:t>
            </a:r>
            <a:r>
              <a:rPr lang="en-US" altLang="zh-TW" sz="2500" dirty="0" err="1"/>
              <a:t>Ogg</a:t>
            </a:r>
            <a:r>
              <a:rPr lang="zh-TW" altLang="en-US" sz="2500" dirty="0"/>
              <a:t>、</a:t>
            </a:r>
            <a:r>
              <a:rPr lang="en-US" altLang="zh-TW" sz="2500" dirty="0"/>
              <a:t>MP3</a:t>
            </a:r>
            <a:r>
              <a:rPr lang="zh-TW" altLang="en-US" sz="2500" dirty="0"/>
              <a:t> 、</a:t>
            </a:r>
            <a:r>
              <a:rPr lang="en-US" altLang="zh-TW" sz="2500" dirty="0" smtClean="0"/>
              <a:t>WAV</a:t>
            </a:r>
            <a:endParaRPr lang="en-US" altLang="zh-TW" sz="2500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14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707886"/>
          </a:xfrm>
        </p:spPr>
        <p:txBody>
          <a:bodyPr>
            <a:normAutofit/>
          </a:bodyPr>
          <a:lstStyle/>
          <a:p>
            <a:r>
              <a:rPr lang="en-US" altLang="zh-TW" sz="2700" dirty="0" smtClean="0">
                <a:ea typeface="微軟正黑體" pitchFamily="34" charset="-120"/>
                <a:sym typeface="Arial" pitchFamily="34" charset="0"/>
              </a:rPr>
              <a:t>video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2700" dirty="0">
                <a:ea typeface="微軟正黑體" pitchFamily="34" charset="-120"/>
                <a:sym typeface="Arial" pitchFamily="34" charset="0"/>
              </a:rPr>
              <a:t>audio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2700" dirty="0">
                <a:ea typeface="微軟正黑體" pitchFamily="34" charset="-120"/>
                <a:sym typeface="Arial" pitchFamily="34" charset="0"/>
              </a:rPr>
              <a:t>canvas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 標籤介紹</a:t>
            </a:r>
            <a:endParaRPr lang="zh-TW" altLang="en-US" sz="2700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956918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15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網頁</a:t>
            </a:r>
            <a:r>
              <a:rPr lang="zh-TW" altLang="en-US" dirty="0"/>
              <a:t>影像格式介紹</a:t>
            </a:r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6476967"/>
              </p:ext>
            </p:extLst>
          </p:nvPr>
        </p:nvGraphicFramePr>
        <p:xfrm>
          <a:off x="467544" y="1347614"/>
          <a:ext cx="8229600" cy="28651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/>
                        <a:t>GIF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/>
                        <a:t>JPEG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/>
                        <a:t>PNG</a:t>
                      </a:r>
                      <a:endParaRPr lang="zh-TW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壓縮比率</a:t>
                      </a:r>
                    </a:p>
                  </a:txBody>
                  <a:tcPr anchor="ctr">
                    <a:solidFill>
                      <a:srgbClr val="E28A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極高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高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透明度</a:t>
                      </a:r>
                    </a:p>
                  </a:txBody>
                  <a:tcPr anchor="ctr">
                    <a:solidFill>
                      <a:srgbClr val="E28A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動畫</a:t>
                      </a:r>
                    </a:p>
                  </a:txBody>
                  <a:tcPr anchor="ctr">
                    <a:solidFill>
                      <a:srgbClr val="E28A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輸出色彩</a:t>
                      </a:r>
                    </a:p>
                  </a:txBody>
                  <a:tcPr anchor="ctr">
                    <a:solidFill>
                      <a:srgbClr val="E28A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/>
                        <a:t>256 </a:t>
                      </a:r>
                      <a:r>
                        <a:rPr lang="zh-TW" altLang="en-US" dirty="0"/>
                        <a:t>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全彩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全彩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適合類型</a:t>
                      </a:r>
                    </a:p>
                  </a:txBody>
                  <a:tcPr anchor="ctr">
                    <a:solidFill>
                      <a:srgbClr val="E28A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動畫、色彩單純之圖片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一般照片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幾乎無限制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TW" altLang="en-US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瀏覽器支援</a:t>
                      </a:r>
                    </a:p>
                  </a:txBody>
                  <a:tcPr anchor="ctr">
                    <a:solidFill>
                      <a:srgbClr val="E28A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完全支援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dirty="0"/>
                        <a:t>完全支援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/>
                        <a:t>IE6 </a:t>
                      </a:r>
                      <a:r>
                        <a:rPr lang="zh-TW" altLang="en-US" dirty="0"/>
                        <a:t>以後版本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24358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16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網頁影像</a:t>
            </a:r>
            <a:endParaRPr lang="zh-TW" altLang="en-US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mtClean="0"/>
              <a:t>img</a:t>
            </a:r>
            <a:r>
              <a:rPr lang="zh-TW" altLang="en-US" smtClean="0"/>
              <a:t>標籤</a:t>
            </a:r>
            <a:endParaRPr lang="en-US" altLang="zh-TW" smtClean="0"/>
          </a:p>
          <a:p>
            <a:r>
              <a:rPr lang="zh-TW" altLang="en-US" smtClean="0"/>
              <a:t>屬性</a:t>
            </a:r>
            <a:r>
              <a:rPr lang="zh-TW" altLang="en-US"/>
              <a:t>介紹</a:t>
            </a:r>
            <a:endParaRPr lang="en-US" altLang="zh-TW"/>
          </a:p>
          <a:p>
            <a:pPr lvl="1"/>
            <a:r>
              <a:rPr lang="zh-TW" altLang="en-US"/>
              <a:t>替代</a:t>
            </a:r>
            <a:r>
              <a:rPr lang="en-US" altLang="zh-TW"/>
              <a:t>(alt)</a:t>
            </a:r>
            <a:r>
              <a:rPr lang="zh-TW" altLang="en-US"/>
              <a:t>：螢幕朗讀器會朗讀此文字</a:t>
            </a:r>
            <a:endParaRPr lang="en-US" altLang="zh-TW"/>
          </a:p>
          <a:p>
            <a:pPr lvl="1"/>
            <a:r>
              <a:rPr lang="zh-TW" altLang="en-US"/>
              <a:t>標題</a:t>
            </a:r>
            <a:r>
              <a:rPr lang="en-US" altLang="zh-TW"/>
              <a:t>(title)</a:t>
            </a:r>
            <a:r>
              <a:rPr lang="zh-TW" altLang="en-US"/>
              <a:t>：說明文字，當滑鼠指標移至影像上所出現之文字</a:t>
            </a:r>
            <a:endParaRPr lang="en-US" altLang="zh-TW"/>
          </a:p>
          <a:p>
            <a:pPr lvl="1"/>
            <a:r>
              <a:rPr lang="en-US" altLang="zh-TW"/>
              <a:t>ID</a:t>
            </a:r>
            <a:r>
              <a:rPr lang="zh-TW" altLang="en-US"/>
              <a:t>：設定影像</a:t>
            </a:r>
            <a:r>
              <a:rPr lang="zh-TW" altLang="en-US" smtClean="0"/>
              <a:t>名稱</a:t>
            </a:r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808070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1950" lvl="1" indent="-361950">
              <a:buFont typeface="Wingdings" pitchFamily="2" charset="2"/>
              <a:buChar char="u"/>
            </a:pPr>
            <a:r>
              <a:rPr lang="zh-TW" altLang="en-US" sz="2000" dirty="0"/>
              <a:t>下一層 </a:t>
            </a:r>
            <a:r>
              <a:rPr lang="en-US" altLang="zh-TW" sz="2000" dirty="0"/>
              <a:t>(</a:t>
            </a:r>
            <a:r>
              <a:rPr lang="zh-TW" altLang="en-US" sz="2000" dirty="0"/>
              <a:t>子</a:t>
            </a:r>
            <a:r>
              <a:rPr lang="en-US" altLang="zh-TW" sz="2000" dirty="0"/>
              <a:t>) &gt;</a:t>
            </a:r>
          </a:p>
          <a:p>
            <a:pPr marL="361950" lvl="1" indent="-361950">
              <a:buFont typeface="Wingdings" pitchFamily="2" charset="2"/>
              <a:buChar char="u"/>
            </a:pPr>
            <a:r>
              <a:rPr lang="zh-TW" altLang="en-US" sz="2000" dirty="0"/>
              <a:t>上一層 </a:t>
            </a:r>
            <a:r>
              <a:rPr lang="en-US" altLang="zh-TW" sz="2000" dirty="0"/>
              <a:t>(</a:t>
            </a:r>
            <a:r>
              <a:rPr lang="zh-TW" altLang="en-US" sz="2000" dirty="0"/>
              <a:t>父</a:t>
            </a:r>
            <a:r>
              <a:rPr lang="en-US" altLang="zh-TW" sz="2000" dirty="0"/>
              <a:t>) ^</a:t>
            </a:r>
          </a:p>
          <a:p>
            <a:pPr marL="361950" lvl="1" indent="-361950">
              <a:buFont typeface="Wingdings" pitchFamily="2" charset="2"/>
              <a:buChar char="u"/>
            </a:pPr>
            <a:r>
              <a:rPr lang="zh-TW" altLang="en-US" sz="2000" dirty="0"/>
              <a:t>同一層 </a:t>
            </a:r>
            <a:r>
              <a:rPr lang="en-US" altLang="zh-TW" sz="2000" dirty="0"/>
              <a:t>(</a:t>
            </a:r>
            <a:r>
              <a:rPr lang="zh-TW" altLang="en-US" sz="2000" dirty="0"/>
              <a:t>兄弟</a:t>
            </a:r>
            <a:r>
              <a:rPr lang="en-US" altLang="zh-TW" sz="2000" dirty="0"/>
              <a:t>) +</a:t>
            </a:r>
          </a:p>
          <a:p>
            <a:pPr marL="361950" lvl="1" indent="-361950">
              <a:buFont typeface="Wingdings" pitchFamily="2" charset="2"/>
              <a:buChar char="u"/>
            </a:pPr>
            <a:r>
              <a:rPr lang="zh-TW" altLang="en-US" sz="2000" dirty="0"/>
              <a:t>群組 </a:t>
            </a:r>
            <a:r>
              <a:rPr lang="en-US" altLang="zh-TW" sz="2000" dirty="0"/>
              <a:t>(</a:t>
            </a:r>
            <a:r>
              <a:rPr lang="zh-TW" altLang="en-US" sz="2000" dirty="0"/>
              <a:t> </a:t>
            </a:r>
            <a:r>
              <a:rPr lang="en-US" altLang="zh-TW" sz="2000" dirty="0"/>
              <a:t>)</a:t>
            </a:r>
          </a:p>
          <a:p>
            <a:pPr marL="361950" lvl="1" indent="-361950">
              <a:buFont typeface="Wingdings" pitchFamily="2" charset="2"/>
              <a:buChar char="u"/>
            </a:pPr>
            <a:r>
              <a:rPr lang="zh-TW" altLang="en-US" sz="2000" dirty="0"/>
              <a:t>多组 *</a:t>
            </a:r>
            <a:endParaRPr lang="en-US" altLang="zh-TW" sz="2000" dirty="0"/>
          </a:p>
          <a:p>
            <a:pPr marL="361950" lvl="1" indent="-361950">
              <a:buFont typeface="Wingdings" pitchFamily="2" charset="2"/>
              <a:buChar char="u"/>
            </a:pPr>
            <a:r>
              <a:rPr lang="zh-TW" altLang="en-US" sz="2000"/>
              <a:t>變數 </a:t>
            </a:r>
            <a:r>
              <a:rPr lang="en-US" altLang="zh-TW" sz="2000" smtClean="0"/>
              <a:t>$</a:t>
            </a:r>
          </a:p>
          <a:p>
            <a:pPr marL="361950" lvl="1" indent="-361950">
              <a:buFont typeface="Wingdings" pitchFamily="2" charset="2"/>
              <a:buChar char="u"/>
            </a:pPr>
            <a:r>
              <a:rPr lang="zh-TW" altLang="en-US" sz="2000" smtClean="0"/>
              <a:t>屬性</a:t>
            </a:r>
            <a:r>
              <a:rPr lang="en-US" altLang="zh-TW" sz="2000" smtClean="0"/>
              <a:t>[</a:t>
            </a:r>
            <a:r>
              <a:rPr lang="zh-TW" altLang="en-US" sz="2000" smtClean="0"/>
              <a:t> </a:t>
            </a:r>
            <a:r>
              <a:rPr lang="en-US" altLang="zh-TW" sz="2000" smtClean="0"/>
              <a:t>]</a:t>
            </a:r>
          </a:p>
          <a:p>
            <a:pPr marL="361950" lvl="1" indent="-361950">
              <a:buFont typeface="Wingdings" pitchFamily="2" charset="2"/>
              <a:buChar char="u"/>
            </a:pPr>
            <a:r>
              <a:rPr lang="zh-TW" altLang="en-US" sz="2000" smtClean="0"/>
              <a:t>自訂內容 </a:t>
            </a:r>
            <a:r>
              <a:rPr lang="en-US" altLang="zh-TW" sz="2000" smtClean="0"/>
              <a:t>{ }</a:t>
            </a:r>
            <a:endParaRPr lang="en-US" altLang="zh-TW" sz="2000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2</a:t>
            </a:fld>
            <a:endParaRPr lang="zh-TW" altLang="en-US"/>
          </a:p>
        </p:txBody>
      </p:sp>
      <p:sp>
        <p:nvSpPr>
          <p:cNvPr id="4" name="圖片版面配置區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圖片版面配置區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EMMET</a:t>
            </a:r>
            <a:r>
              <a:rPr lang="zh-TW" altLang="en-US" smtClean="0"/>
              <a:t>語法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908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zh-TW" altLang="en-US" dirty="0" smtClean="0"/>
              <a:t>縮放</a:t>
            </a:r>
            <a:r>
              <a:rPr lang="en-US" altLang="zh-TW" dirty="0" smtClean="0"/>
              <a:t>:Ctrl+”+”</a:t>
            </a:r>
            <a:r>
              <a:rPr lang="zh-TW" altLang="en-US" dirty="0" smtClean="0"/>
              <a:t>放大 縮小</a:t>
            </a:r>
            <a:r>
              <a:rPr lang="en-US" altLang="zh-TW" dirty="0" smtClean="0"/>
              <a:t>Ctrl+”-”</a:t>
            </a:r>
          </a:p>
          <a:p>
            <a:r>
              <a:rPr lang="zh-TW" altLang="en-US" dirty="0" smtClean="0"/>
              <a:t>更改佈景主題：檢視</a:t>
            </a:r>
            <a:r>
              <a:rPr lang="en-US" altLang="zh-TW" dirty="0" smtClean="0"/>
              <a:t>-&gt;</a:t>
            </a:r>
            <a:r>
              <a:rPr lang="zh-TW" altLang="en-US" dirty="0" smtClean="0"/>
              <a:t>佈景主題</a:t>
            </a:r>
            <a:r>
              <a:rPr lang="en-US" altLang="zh-TW" dirty="0" smtClean="0"/>
              <a:t>-&gt;dark</a:t>
            </a:r>
          </a:p>
          <a:p>
            <a:r>
              <a:rPr lang="zh-TW" altLang="en-US" dirty="0" smtClean="0"/>
              <a:t>複製整行：</a:t>
            </a:r>
            <a:r>
              <a:rPr lang="en-US" altLang="zh-TW" dirty="0" err="1" smtClean="0"/>
              <a:t>Ctrl+D</a:t>
            </a:r>
            <a:endParaRPr lang="en-US" altLang="zh-TW" dirty="0" smtClean="0"/>
          </a:p>
          <a:p>
            <a:r>
              <a:rPr lang="zh-TW" altLang="en-US" dirty="0" smtClean="0"/>
              <a:t>刪除整行</a:t>
            </a:r>
            <a:r>
              <a:rPr lang="zh-TW" altLang="en-US" smtClean="0"/>
              <a:t>：</a:t>
            </a:r>
            <a:r>
              <a:rPr lang="en-US" altLang="zh-TW" smtClean="0"/>
              <a:t>Ctrl+shift+D</a:t>
            </a:r>
          </a:p>
          <a:p>
            <a:r>
              <a:rPr lang="zh-TW" altLang="en-US" smtClean="0"/>
              <a:t>上下移動整行：</a:t>
            </a:r>
            <a:r>
              <a:rPr lang="en-US" altLang="zh-TW" smtClean="0"/>
              <a:t>Ctrl+shift+</a:t>
            </a:r>
            <a:r>
              <a:rPr lang="zh-TW" altLang="en-US" smtClean="0"/>
              <a:t>上　↑　下　↓　鍵</a:t>
            </a:r>
            <a:endParaRPr lang="en-US" altLang="zh-TW" dirty="0" smtClean="0"/>
          </a:p>
          <a:p>
            <a:r>
              <a:rPr lang="zh-TW" altLang="en-US" dirty="0" smtClean="0"/>
              <a:t>註解整行：</a:t>
            </a:r>
            <a:r>
              <a:rPr lang="en-US" altLang="zh-TW" dirty="0" smtClean="0"/>
              <a:t>Ctrl+/</a:t>
            </a:r>
          </a:p>
          <a:p>
            <a:r>
              <a:rPr lang="zh-TW" altLang="en-US" dirty="0" smtClean="0"/>
              <a:t>註解選取範圍：</a:t>
            </a:r>
            <a:r>
              <a:rPr lang="en-US" altLang="zh-TW" dirty="0" err="1" smtClean="0"/>
              <a:t>Ctrl+shift</a:t>
            </a:r>
            <a:r>
              <a:rPr lang="en-US" altLang="zh-TW" dirty="0" smtClean="0"/>
              <a:t>+/</a:t>
            </a:r>
          </a:p>
          <a:p>
            <a:r>
              <a:rPr lang="zh-TW" altLang="en-US" dirty="0" smtClean="0"/>
              <a:t>顯示隱蔵側邊欄</a:t>
            </a:r>
            <a:r>
              <a:rPr lang="zh-TW" altLang="en-US" smtClean="0"/>
              <a:t>：</a:t>
            </a:r>
            <a:r>
              <a:rPr lang="en-US" altLang="zh-TW" smtClean="0"/>
              <a:t>Ctrl+alt+H</a:t>
            </a:r>
          </a:p>
          <a:p>
            <a:r>
              <a:rPr lang="zh-TW" altLang="en-US" smtClean="0"/>
              <a:t>預覽網頁：</a:t>
            </a:r>
            <a:r>
              <a:rPr lang="en-US" altLang="zh-TW" smtClean="0"/>
              <a:t>Ctrl+alt+P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3</a:t>
            </a:fld>
            <a:endParaRPr lang="zh-TW" altLang="en-US"/>
          </a:p>
        </p:txBody>
      </p:sp>
      <p:sp>
        <p:nvSpPr>
          <p:cNvPr id="4" name="圖片版面配置區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圖片版面配置區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Brackets</a:t>
            </a:r>
            <a:r>
              <a:rPr lang="zh-TW" altLang="en-US" dirty="0" smtClean="0"/>
              <a:t>快速鍵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31990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971600" y="1059582"/>
            <a:ext cx="2448272" cy="373787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1600" dirty="0"/>
              <a:t>&lt;!</a:t>
            </a:r>
            <a:r>
              <a:rPr lang="en-US" altLang="zh-TW" sz="1600" dirty="0" err="1"/>
              <a:t>doctype</a:t>
            </a:r>
            <a:r>
              <a:rPr lang="en-US" altLang="zh-TW" sz="1600" dirty="0"/>
              <a:t> html&gt;</a:t>
            </a:r>
          </a:p>
          <a:p>
            <a:pPr marL="0" indent="0">
              <a:buNone/>
            </a:pPr>
            <a:r>
              <a:rPr lang="en-US" altLang="zh-TW" sz="1600" dirty="0"/>
              <a:t>&lt;html&gt;</a:t>
            </a:r>
          </a:p>
          <a:p>
            <a:pPr marL="0" indent="0">
              <a:buNone/>
            </a:pPr>
            <a:r>
              <a:rPr lang="en-US" altLang="zh-TW" sz="1600" dirty="0"/>
              <a:t>&lt;head&gt;</a:t>
            </a:r>
          </a:p>
          <a:p>
            <a:pPr marL="0" indent="0">
              <a:buNone/>
            </a:pPr>
            <a:r>
              <a:rPr lang="en-US" altLang="zh-TW" sz="1600" dirty="0"/>
              <a:t>&lt;meta charset="utf-8"&gt;</a:t>
            </a:r>
          </a:p>
          <a:p>
            <a:pPr marL="0" indent="0">
              <a:buNone/>
            </a:pPr>
            <a:r>
              <a:rPr lang="en-US" altLang="zh-TW" sz="1600" dirty="0"/>
              <a:t>&lt;</a:t>
            </a:r>
            <a:r>
              <a:rPr lang="en-US" altLang="zh-TW" sz="1600" dirty="0" smtClean="0"/>
              <a:t>title&gt;ACA</a:t>
            </a:r>
            <a:r>
              <a:rPr lang="zh-TW" altLang="en-US" sz="1600" dirty="0" smtClean="0"/>
              <a:t>認證</a:t>
            </a:r>
            <a:r>
              <a:rPr lang="en-US" altLang="zh-TW" sz="1600" dirty="0" smtClean="0"/>
              <a:t>&lt;/</a:t>
            </a:r>
            <a:r>
              <a:rPr lang="en-US" altLang="zh-TW" sz="1600" dirty="0"/>
              <a:t>title&gt;</a:t>
            </a:r>
          </a:p>
          <a:p>
            <a:pPr marL="0" indent="0">
              <a:buNone/>
            </a:pPr>
            <a:r>
              <a:rPr lang="en-US" altLang="zh-TW" sz="1600" dirty="0"/>
              <a:t>&lt;/head&gt;</a:t>
            </a:r>
          </a:p>
          <a:p>
            <a:pPr marL="0" indent="0">
              <a:buNone/>
            </a:pPr>
            <a:r>
              <a:rPr lang="en-US" altLang="zh-TW" sz="1600" dirty="0" smtClean="0"/>
              <a:t>&lt;</a:t>
            </a:r>
            <a:r>
              <a:rPr lang="en-US" altLang="zh-TW" sz="1600" dirty="0"/>
              <a:t>body&gt;</a:t>
            </a:r>
          </a:p>
          <a:p>
            <a:pPr marL="0" indent="0">
              <a:buNone/>
            </a:pPr>
            <a:r>
              <a:rPr lang="en-US" altLang="zh-TW" sz="1600" dirty="0"/>
              <a:t>&lt;/body&gt;</a:t>
            </a:r>
          </a:p>
          <a:p>
            <a:pPr marL="0" indent="0">
              <a:buNone/>
            </a:pPr>
            <a:r>
              <a:rPr lang="en-US" altLang="zh-TW" sz="1600" dirty="0"/>
              <a:t>&lt;/html&gt;</a:t>
            </a:r>
          </a:p>
          <a:p>
            <a:pPr marL="0" indent="0">
              <a:buNone/>
            </a:pPr>
            <a:endParaRPr lang="zh-TW" altLang="en-US" sz="1600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4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1-1.</a:t>
            </a:r>
            <a:r>
              <a:rPr lang="zh-TW" altLang="en-US" dirty="0" smtClean="0"/>
              <a:t> 網頁架構介紹</a:t>
            </a:r>
            <a:endParaRPr lang="zh-TW" altLang="en-US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手繪多邊形 6"/>
          <p:cNvSpPr/>
          <p:nvPr/>
        </p:nvSpPr>
        <p:spPr>
          <a:xfrm>
            <a:off x="802257" y="1733909"/>
            <a:ext cx="258792" cy="3001993"/>
          </a:xfrm>
          <a:custGeom>
            <a:avLst/>
            <a:gdLst>
              <a:gd name="connsiteX0" fmla="*/ 258792 w 258792"/>
              <a:gd name="connsiteY0" fmla="*/ 0 h 3001993"/>
              <a:gd name="connsiteX1" fmla="*/ 0 w 258792"/>
              <a:gd name="connsiteY1" fmla="*/ 0 h 3001993"/>
              <a:gd name="connsiteX2" fmla="*/ 0 w 258792"/>
              <a:gd name="connsiteY2" fmla="*/ 3001993 h 3001993"/>
              <a:gd name="connsiteX3" fmla="*/ 241539 w 258792"/>
              <a:gd name="connsiteY3" fmla="*/ 3001993 h 3001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8792" h="3001993">
                <a:moveTo>
                  <a:pt x="258792" y="0"/>
                </a:moveTo>
                <a:lnTo>
                  <a:pt x="0" y="0"/>
                </a:lnTo>
                <a:lnTo>
                  <a:pt x="0" y="3001993"/>
                </a:lnTo>
                <a:lnTo>
                  <a:pt x="241539" y="3001993"/>
                </a:lnTo>
              </a:path>
            </a:pathLst>
          </a:custGeom>
          <a:ln w="38100">
            <a:solidFill>
              <a:srgbClr val="F57B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手繪多邊形 9"/>
          <p:cNvSpPr/>
          <p:nvPr/>
        </p:nvSpPr>
        <p:spPr>
          <a:xfrm>
            <a:off x="1828800" y="2165230"/>
            <a:ext cx="1518249" cy="1259457"/>
          </a:xfrm>
          <a:custGeom>
            <a:avLst/>
            <a:gdLst>
              <a:gd name="connsiteX0" fmla="*/ 0 w 1518249"/>
              <a:gd name="connsiteY0" fmla="*/ 0 h 1259457"/>
              <a:gd name="connsiteX1" fmla="*/ 1518249 w 1518249"/>
              <a:gd name="connsiteY1" fmla="*/ 0 h 1259457"/>
              <a:gd name="connsiteX2" fmla="*/ 1518249 w 1518249"/>
              <a:gd name="connsiteY2" fmla="*/ 1259457 h 1259457"/>
              <a:gd name="connsiteX3" fmla="*/ 112143 w 1518249"/>
              <a:gd name="connsiteY3" fmla="*/ 1259457 h 125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249" h="1259457">
                <a:moveTo>
                  <a:pt x="0" y="0"/>
                </a:moveTo>
                <a:lnTo>
                  <a:pt x="1518249" y="0"/>
                </a:lnTo>
                <a:lnTo>
                  <a:pt x="1518249" y="1259457"/>
                </a:lnTo>
                <a:lnTo>
                  <a:pt x="112143" y="1259457"/>
                </a:lnTo>
              </a:path>
            </a:pathLst>
          </a:custGeom>
          <a:ln w="38100">
            <a:solidFill>
              <a:srgbClr val="F57B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手繪多邊形 10"/>
          <p:cNvSpPr/>
          <p:nvPr/>
        </p:nvSpPr>
        <p:spPr>
          <a:xfrm>
            <a:off x="1820174" y="3881887"/>
            <a:ext cx="1526875" cy="414068"/>
          </a:xfrm>
          <a:custGeom>
            <a:avLst/>
            <a:gdLst>
              <a:gd name="connsiteX0" fmla="*/ 0 w 1526875"/>
              <a:gd name="connsiteY0" fmla="*/ 0 h 414068"/>
              <a:gd name="connsiteX1" fmla="*/ 1526875 w 1526875"/>
              <a:gd name="connsiteY1" fmla="*/ 0 h 414068"/>
              <a:gd name="connsiteX2" fmla="*/ 1526875 w 1526875"/>
              <a:gd name="connsiteY2" fmla="*/ 414068 h 414068"/>
              <a:gd name="connsiteX3" fmla="*/ 120769 w 1526875"/>
              <a:gd name="connsiteY3" fmla="*/ 414068 h 414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6875" h="414068">
                <a:moveTo>
                  <a:pt x="0" y="0"/>
                </a:moveTo>
                <a:lnTo>
                  <a:pt x="1526875" y="0"/>
                </a:lnTo>
                <a:lnTo>
                  <a:pt x="1526875" y="414068"/>
                </a:lnTo>
                <a:lnTo>
                  <a:pt x="120769" y="414068"/>
                </a:lnTo>
              </a:path>
            </a:pathLst>
          </a:custGeom>
          <a:ln w="38100">
            <a:solidFill>
              <a:srgbClr val="F57B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3" name="直線接點 12"/>
          <p:cNvCxnSpPr/>
          <p:nvPr/>
        </p:nvCxnSpPr>
        <p:spPr>
          <a:xfrm>
            <a:off x="2587924" y="1275606"/>
            <a:ext cx="687932" cy="0"/>
          </a:xfrm>
          <a:prstGeom prst="line">
            <a:avLst/>
          </a:prstGeom>
          <a:ln w="38100">
            <a:solidFill>
              <a:srgbClr val="F57B17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4" name="橢圓 13"/>
          <p:cNvSpPr/>
          <p:nvPr/>
        </p:nvSpPr>
        <p:spPr>
          <a:xfrm>
            <a:off x="451449" y="1596804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 smtClean="0"/>
              <a:t>2</a:t>
            </a:r>
            <a:endParaRPr lang="zh-TW" altLang="en-US" sz="1400" b="1" dirty="0"/>
          </a:p>
        </p:txBody>
      </p:sp>
      <p:sp>
        <p:nvSpPr>
          <p:cNvPr id="15" name="橢圓 14"/>
          <p:cNvSpPr/>
          <p:nvPr/>
        </p:nvSpPr>
        <p:spPr>
          <a:xfrm>
            <a:off x="3347049" y="1126904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 smtClean="0"/>
              <a:t>1</a:t>
            </a:r>
            <a:endParaRPr lang="zh-TW" altLang="en-US" sz="1400" b="1" dirty="0"/>
          </a:p>
        </p:txBody>
      </p:sp>
      <p:sp>
        <p:nvSpPr>
          <p:cNvPr id="16" name="橢圓 15"/>
          <p:cNvSpPr/>
          <p:nvPr/>
        </p:nvSpPr>
        <p:spPr>
          <a:xfrm>
            <a:off x="3361287" y="2016528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 smtClean="0"/>
              <a:t>3</a:t>
            </a:r>
            <a:endParaRPr lang="zh-TW" altLang="en-US" sz="1400" b="1" dirty="0"/>
          </a:p>
        </p:txBody>
      </p:sp>
      <p:sp>
        <p:nvSpPr>
          <p:cNvPr id="17" name="橢圓 16"/>
          <p:cNvSpPr/>
          <p:nvPr/>
        </p:nvSpPr>
        <p:spPr>
          <a:xfrm>
            <a:off x="3361287" y="3733185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 smtClean="0"/>
              <a:t>4</a:t>
            </a:r>
            <a:endParaRPr lang="zh-TW" altLang="en-US" sz="1400" b="1" dirty="0"/>
          </a:p>
        </p:txBody>
      </p:sp>
      <p:sp>
        <p:nvSpPr>
          <p:cNvPr id="18" name="內容版面配置區 8"/>
          <p:cNvSpPr>
            <a:spLocks noChangeArrowheads="1"/>
          </p:cNvSpPr>
          <p:nvPr/>
        </p:nvSpPr>
        <p:spPr bwMode="auto">
          <a:xfrm>
            <a:off x="4067944" y="1070933"/>
            <a:ext cx="4752975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33425" lvl="1" indent="-342900">
              <a:lnSpc>
                <a:spcPct val="130000"/>
              </a:lnSpc>
              <a:spcBef>
                <a:spcPts val="500"/>
              </a:spcBef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700" b="1" dirty="0" smtClean="0">
                <a:ea typeface="微軟正黑體" pitchFamily="34" charset="-120"/>
                <a:sym typeface="Arial" pitchFamily="34" charset="0"/>
              </a:rPr>
              <a:t>文件類型定義，用以定義此文件是</a:t>
            </a:r>
            <a:r>
              <a:rPr lang="en-US" altLang="zh-TW" sz="1700" b="1" dirty="0" smtClean="0">
                <a:ea typeface="微軟正黑體" pitchFamily="34" charset="-120"/>
                <a:sym typeface="Arial" pitchFamily="34" charset="0"/>
              </a:rPr>
              <a:t>HTML5</a:t>
            </a:r>
            <a:r>
              <a:rPr lang="zh-TW" altLang="en-US" sz="1700" b="1" dirty="0" smtClean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1700" b="1" dirty="0" smtClean="0">
                <a:ea typeface="微軟正黑體" pitchFamily="34" charset="-120"/>
                <a:sym typeface="Arial" pitchFamily="34" charset="0"/>
              </a:rPr>
              <a:t>XHTML</a:t>
            </a:r>
            <a:r>
              <a:rPr lang="zh-TW" altLang="en-US" sz="1700" b="1" dirty="0" smtClean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1700" b="1" dirty="0" smtClean="0">
                <a:ea typeface="微軟正黑體" pitchFamily="34" charset="-120"/>
                <a:sym typeface="Arial" pitchFamily="34" charset="0"/>
              </a:rPr>
              <a:t>HTML4</a:t>
            </a:r>
          </a:p>
          <a:p>
            <a:pPr marL="733425" lvl="1" indent="-342900">
              <a:lnSpc>
                <a:spcPct val="130000"/>
              </a:lnSpc>
              <a:spcBef>
                <a:spcPts val="500"/>
              </a:spcBef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700" b="1" dirty="0" smtClean="0">
                <a:ea typeface="微軟正黑體" pitchFamily="34" charset="-120"/>
                <a:sym typeface="Arial" pitchFamily="34" charset="0"/>
              </a:rPr>
              <a:t>定義網頁的開始到結束</a:t>
            </a:r>
            <a:endParaRPr lang="en-US" altLang="zh-TW" sz="1700" b="1" dirty="0" smtClean="0">
              <a:ea typeface="微軟正黑體" pitchFamily="34" charset="-120"/>
              <a:sym typeface="Arial" pitchFamily="34" charset="0"/>
            </a:endParaRPr>
          </a:p>
          <a:p>
            <a:pPr marL="733425" lvl="1" indent="-342900">
              <a:lnSpc>
                <a:spcPct val="130000"/>
              </a:lnSpc>
              <a:spcBef>
                <a:spcPts val="500"/>
              </a:spcBef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700" b="1" dirty="0" smtClean="0">
                <a:ea typeface="微軟正黑體" pitchFamily="34" charset="-120"/>
                <a:sym typeface="Arial" pitchFamily="34" charset="0"/>
              </a:rPr>
              <a:t>網頁檔頭區，用以設定標題及相關</a:t>
            </a:r>
            <a:r>
              <a:rPr lang="en-US" altLang="zh-TW" sz="1700" b="1" dirty="0" smtClean="0">
                <a:ea typeface="微軟正黑體" pitchFamily="34" charset="-120"/>
                <a:sym typeface="Arial" pitchFamily="34" charset="0"/>
              </a:rPr>
              <a:t>META</a:t>
            </a:r>
          </a:p>
          <a:p>
            <a:pPr marL="733425" lvl="1" indent="-342900">
              <a:lnSpc>
                <a:spcPct val="130000"/>
              </a:lnSpc>
              <a:spcBef>
                <a:spcPts val="500"/>
              </a:spcBef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700" b="1" dirty="0" smtClean="0">
                <a:ea typeface="微軟正黑體" pitchFamily="34" charset="-120"/>
                <a:sym typeface="Arial" pitchFamily="34" charset="0"/>
              </a:rPr>
              <a:t>網頁的內文區，此區所設計的內容即顯示於瀏覽器視窗中之內容</a:t>
            </a:r>
            <a:endParaRPr lang="zh-TW" altLang="en-US" sz="1700" b="1" dirty="0">
              <a:ea typeface="微軟正黑體" pitchFamily="34" charset="-120"/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68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971600" y="1059582"/>
            <a:ext cx="6664683" cy="1738285"/>
          </a:xfrm>
        </p:spPr>
        <p:txBody>
          <a:bodyPr>
            <a:noAutofit/>
          </a:bodyPr>
          <a:lstStyle/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altLang="zh-TW" sz="1200" b="1" dirty="0"/>
              <a:t>&lt;meta charset="utf-8"&gt;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altLang="zh-TW" sz="1200" b="1" dirty="0"/>
              <a:t>&lt;meta name="viewport" content="width=device-</a:t>
            </a:r>
            <a:r>
              <a:rPr lang="en-US" altLang="zh-TW" sz="1200" b="1" dirty="0" err="1"/>
              <a:t>width,initail</a:t>
            </a:r>
            <a:r>
              <a:rPr lang="en-US" altLang="zh-TW" sz="1200" b="1" dirty="0"/>
              <a:t>-scale=1.0"&gt;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altLang="zh-TW" sz="1200" b="1" dirty="0"/>
              <a:t>&lt;meta name</a:t>
            </a:r>
            <a:r>
              <a:rPr lang="en-US" altLang="zh-TW" sz="1200" b="1" dirty="0" smtClean="0"/>
              <a:t>=“keywords” </a:t>
            </a:r>
            <a:r>
              <a:rPr lang="en-US" altLang="zh-TW" sz="1200" b="1" dirty="0"/>
              <a:t>content</a:t>
            </a:r>
            <a:r>
              <a:rPr lang="en-US" altLang="zh-TW" sz="1200" b="1" dirty="0" smtClean="0"/>
              <a:t>=“</a:t>
            </a:r>
            <a:r>
              <a:rPr lang="zh-TW" altLang="en-US" sz="1200" b="1" dirty="0" smtClean="0"/>
              <a:t>這</a:t>
            </a:r>
            <a:r>
              <a:rPr lang="zh-TW" altLang="en-US" sz="1200" b="1" dirty="0"/>
              <a:t>是關鍵字</a:t>
            </a:r>
            <a:r>
              <a:rPr lang="en-US" altLang="zh-TW" sz="1200" b="1" dirty="0" smtClean="0"/>
              <a:t>,</a:t>
            </a:r>
            <a:r>
              <a:rPr lang="zh-TW" altLang="en-US" sz="1200" b="1" dirty="0" smtClean="0"/>
              <a:t>婚紗，新娘婚紗</a:t>
            </a:r>
            <a:r>
              <a:rPr lang="en-US" altLang="zh-TW" sz="1200" b="1" dirty="0" smtClean="0"/>
              <a:t>"&gt;</a:t>
            </a:r>
            <a:endParaRPr lang="en-US" altLang="zh-TW" sz="1200" b="1" dirty="0"/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altLang="zh-TW" sz="1200" b="1" dirty="0"/>
              <a:t>&lt;meta name="description" content="</a:t>
            </a:r>
            <a:r>
              <a:rPr lang="zh-TW" altLang="en-US" sz="1200" b="1" dirty="0"/>
              <a:t>這是描述</a:t>
            </a:r>
            <a:r>
              <a:rPr lang="en-US" altLang="zh-TW" sz="1200" b="1" dirty="0" smtClean="0"/>
              <a:t>,</a:t>
            </a:r>
            <a:r>
              <a:rPr lang="zh-TW" altLang="en-US" sz="1200" b="1" dirty="0"/>
              <a:t>全台灣最便宜的婚紗</a:t>
            </a:r>
            <a:r>
              <a:rPr lang="en-US" altLang="zh-TW" sz="1200" b="1" dirty="0" smtClean="0"/>
              <a:t>"&gt;</a:t>
            </a:r>
            <a:endParaRPr lang="en-US" altLang="zh-TW" sz="1200" b="1" dirty="0"/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altLang="zh-TW" sz="1200" b="1" dirty="0"/>
              <a:t>&lt;meta property="</a:t>
            </a:r>
            <a:r>
              <a:rPr lang="en-US" altLang="zh-TW" sz="1200" b="1" dirty="0" err="1"/>
              <a:t>og:url</a:t>
            </a:r>
            <a:r>
              <a:rPr lang="en-US" altLang="zh-TW" sz="1200" b="1" dirty="0"/>
              <a:t>"  content="http://amacake.amashop.net/wedding.html" /&gt;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altLang="zh-TW" sz="1200" b="1" dirty="0"/>
              <a:t>&lt;meta property="</a:t>
            </a:r>
            <a:r>
              <a:rPr lang="en-US" altLang="zh-TW" sz="1200" b="1" dirty="0" err="1"/>
              <a:t>og:type</a:t>
            </a:r>
            <a:r>
              <a:rPr lang="en-US" altLang="zh-TW" sz="1200" b="1" dirty="0"/>
              <a:t>"  content="website" /&gt;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altLang="zh-TW" sz="1200" b="1" dirty="0"/>
              <a:t>&lt;meta property="</a:t>
            </a:r>
            <a:r>
              <a:rPr lang="en-US" altLang="zh-TW" sz="1200" b="1" dirty="0" err="1"/>
              <a:t>og:title</a:t>
            </a:r>
            <a:r>
              <a:rPr lang="en-US" altLang="zh-TW" sz="1200" b="1" dirty="0"/>
              <a:t>" content="</a:t>
            </a:r>
            <a:r>
              <a:rPr lang="zh-TW" altLang="en-US" sz="1200" b="1" dirty="0"/>
              <a:t>皇阿瑪皇婚紗攝影社</a:t>
            </a:r>
            <a:r>
              <a:rPr lang="en-US" altLang="zh-TW" sz="1200" b="1" dirty="0"/>
              <a:t>" /&gt;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altLang="zh-TW" sz="1200" b="1" dirty="0"/>
              <a:t>&lt;meta property="</a:t>
            </a:r>
            <a:r>
              <a:rPr lang="en-US" altLang="zh-TW" sz="1200" b="1" dirty="0" err="1"/>
              <a:t>og:description</a:t>
            </a:r>
            <a:r>
              <a:rPr lang="en-US" altLang="zh-TW" sz="1200" b="1" dirty="0"/>
              <a:t>" content="</a:t>
            </a:r>
            <a:r>
              <a:rPr lang="zh-TW" altLang="en-US" sz="1200" b="1" dirty="0"/>
              <a:t>全台灣最便宜的婚紗</a:t>
            </a:r>
            <a:r>
              <a:rPr lang="en-US" altLang="zh-TW" sz="1200" b="1" dirty="0"/>
              <a:t>" /&gt;</a:t>
            </a:r>
          </a:p>
          <a:p>
            <a:pPr marL="228600" indent="-228600">
              <a:lnSpc>
                <a:spcPct val="100000"/>
              </a:lnSpc>
              <a:spcBef>
                <a:spcPts val="0"/>
              </a:spcBef>
              <a:buFont typeface="+mj-lt"/>
              <a:buAutoNum type="arabicPeriod"/>
            </a:pPr>
            <a:r>
              <a:rPr lang="en-US" altLang="zh-TW" sz="1200" b="1" dirty="0"/>
              <a:t>&lt;meta property="</a:t>
            </a:r>
            <a:r>
              <a:rPr lang="en-US" altLang="zh-TW" sz="1200" b="1" dirty="0" err="1"/>
              <a:t>og:image</a:t>
            </a:r>
            <a:r>
              <a:rPr lang="en-US" altLang="zh-TW" sz="1200" b="1" dirty="0"/>
              <a:t>"  content="http://amaacke.amashop.net/images/01.jpg" /&gt;</a:t>
            </a:r>
            <a:endParaRPr lang="zh-TW" altLang="en-US" sz="1200" b="1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5</a:t>
            </a:fld>
            <a:endParaRPr lang="zh-TW" altLang="en-US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1-</a:t>
            </a:r>
            <a:r>
              <a:rPr lang="zh-TW" altLang="en-US" dirty="0" smtClean="0"/>
              <a:t>２</a:t>
            </a:r>
            <a:r>
              <a:rPr lang="en-US" altLang="zh-TW" dirty="0" smtClean="0"/>
              <a:t>.</a:t>
            </a:r>
            <a:r>
              <a:rPr lang="zh-TW" altLang="en-US" dirty="0" smtClean="0"/>
              <a:t> </a:t>
            </a:r>
            <a:r>
              <a:rPr lang="en-US" altLang="zh-TW" dirty="0" smtClean="0"/>
              <a:t>Meta</a:t>
            </a:r>
            <a:r>
              <a:rPr lang="zh-TW" altLang="en-US" dirty="0" smtClean="0"/>
              <a:t>標籤說明</a:t>
            </a:r>
            <a:endParaRPr lang="zh-TW" altLang="en-US" dirty="0"/>
          </a:p>
        </p:txBody>
      </p:sp>
      <p:sp>
        <p:nvSpPr>
          <p:cNvPr id="18" name="內容版面配置區 8"/>
          <p:cNvSpPr>
            <a:spLocks noChangeArrowheads="1"/>
          </p:cNvSpPr>
          <p:nvPr/>
        </p:nvSpPr>
        <p:spPr bwMode="auto">
          <a:xfrm>
            <a:off x="237659" y="2797867"/>
            <a:ext cx="5072136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733425" lvl="1" indent="-342900"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文件編碼方式</a:t>
            </a:r>
            <a:r>
              <a:rPr lang="en-US" altLang="zh-TW" sz="1400" b="1" dirty="0" smtClean="0">
                <a:ea typeface="微軟正黑體" pitchFamily="34" charset="-120"/>
                <a:sym typeface="Arial" pitchFamily="34" charset="0"/>
              </a:rPr>
              <a:t>utf-8 </a:t>
            </a: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或 </a:t>
            </a:r>
            <a:r>
              <a:rPr lang="en-US" altLang="zh-TW" sz="1400" b="1" dirty="0" smtClean="0">
                <a:ea typeface="微軟正黑體" pitchFamily="34" charset="-120"/>
                <a:sym typeface="Arial" pitchFamily="34" charset="0"/>
              </a:rPr>
              <a:t>big5</a:t>
            </a:r>
          </a:p>
          <a:p>
            <a:pPr marL="733425" lvl="1" indent="-342900"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螢幕解析度設定，以讓網頁在不同裝置呈現</a:t>
            </a:r>
            <a:endParaRPr lang="en-US" altLang="zh-TW" sz="1400" b="1" dirty="0" smtClean="0">
              <a:ea typeface="微軟正黑體" pitchFamily="34" charset="-120"/>
              <a:sym typeface="Arial" pitchFamily="34" charset="0"/>
            </a:endParaRPr>
          </a:p>
          <a:p>
            <a:pPr marL="733425" lvl="1" indent="-342900"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設定網頁關鍵字</a:t>
            </a:r>
            <a:endParaRPr lang="en-US" altLang="zh-TW" sz="1400" b="1" dirty="0" smtClean="0">
              <a:ea typeface="微軟正黑體" pitchFamily="34" charset="-120"/>
              <a:sym typeface="Arial" pitchFamily="34" charset="0"/>
            </a:endParaRPr>
          </a:p>
          <a:p>
            <a:pPr marL="733425" lvl="1" indent="-342900"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設定網頁的描述，會出現在查詢到的網站之敍述文字</a:t>
            </a:r>
            <a:endParaRPr lang="en-US" altLang="zh-TW" sz="1400" b="1" dirty="0" smtClean="0">
              <a:ea typeface="微軟正黑體" pitchFamily="34" charset="-120"/>
              <a:sym typeface="Arial" pitchFamily="34" charset="0"/>
            </a:endParaRPr>
          </a:p>
          <a:p>
            <a:pPr marL="733425" lvl="1" indent="-342900"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社群分享所顯示之網址</a:t>
            </a:r>
            <a:endParaRPr lang="en-US" altLang="zh-TW" sz="1400" b="1" dirty="0" smtClean="0">
              <a:ea typeface="微軟正黑體" pitchFamily="34" charset="-120"/>
              <a:sym typeface="Arial" pitchFamily="34" charset="0"/>
            </a:endParaRPr>
          </a:p>
          <a:p>
            <a:pPr marL="733425" lvl="1" indent="-342900"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400" b="1" dirty="0">
                <a:ea typeface="微軟正黑體" pitchFamily="34" charset="-120"/>
                <a:sym typeface="Arial" pitchFamily="34" charset="0"/>
              </a:rPr>
              <a:t>社群</a:t>
            </a: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分享之類別</a:t>
            </a:r>
            <a:r>
              <a:rPr lang="en-US" altLang="zh-TW" sz="1400" b="1" dirty="0">
                <a:ea typeface="微軟正黑體" pitchFamily="34" charset="-120"/>
                <a:sym typeface="Arial" pitchFamily="34" charset="0"/>
              </a:rPr>
              <a:t> </a:t>
            </a: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，如</a:t>
            </a:r>
            <a:r>
              <a:rPr lang="en-US" altLang="zh-TW" sz="1400" b="1" dirty="0" smtClean="0">
                <a:ea typeface="微軟正黑體" pitchFamily="34" charset="-120"/>
                <a:sym typeface="Arial" pitchFamily="34" charset="0"/>
              </a:rPr>
              <a:t>blog</a:t>
            </a: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1400" b="1" dirty="0" smtClean="0">
                <a:ea typeface="微軟正黑體" pitchFamily="34" charset="-120"/>
                <a:sym typeface="Arial" pitchFamily="34" charset="0"/>
              </a:rPr>
              <a:t>article</a:t>
            </a: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、</a:t>
            </a:r>
            <a:r>
              <a:rPr lang="en-US" altLang="zh-TW" sz="1400" b="1" dirty="0" smtClean="0">
                <a:ea typeface="微軟正黑體" pitchFamily="34" charset="-120"/>
                <a:sym typeface="Arial" pitchFamily="34" charset="0"/>
              </a:rPr>
              <a:t>website</a:t>
            </a:r>
          </a:p>
          <a:p>
            <a:pPr marL="733425" lvl="1" indent="-342900"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社群分享所顯示之標題</a:t>
            </a:r>
            <a:endParaRPr lang="en-US" altLang="zh-TW" sz="1400" b="1" dirty="0" smtClean="0">
              <a:ea typeface="微軟正黑體" pitchFamily="34" charset="-120"/>
              <a:sym typeface="Arial" pitchFamily="34" charset="0"/>
            </a:endParaRPr>
          </a:p>
          <a:p>
            <a:pPr marL="733425" lvl="1" indent="-342900"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社群分享所顯示之描述</a:t>
            </a:r>
            <a:endParaRPr lang="en-US" altLang="zh-TW" sz="1400" b="1" dirty="0" smtClean="0">
              <a:ea typeface="微軟正黑體" pitchFamily="34" charset="-120"/>
              <a:sym typeface="Arial" pitchFamily="34" charset="0"/>
            </a:endParaRPr>
          </a:p>
          <a:p>
            <a:pPr marL="733425" lvl="1" indent="-342900">
              <a:buClr>
                <a:srgbClr val="E28A42"/>
              </a:buClr>
              <a:buSzPct val="100000"/>
              <a:buFont typeface="+mj-lt"/>
              <a:buAutoNum type="arabicPeriod"/>
            </a:pPr>
            <a:r>
              <a:rPr lang="zh-TW" altLang="en-US" sz="1400" b="1" dirty="0" smtClean="0">
                <a:ea typeface="微軟正黑體" pitchFamily="34" charset="-120"/>
                <a:sym typeface="Arial" pitchFamily="34" charset="0"/>
              </a:rPr>
              <a:t>社群分享所顯示之圖片</a:t>
            </a:r>
            <a:endParaRPr lang="zh-TW" altLang="en-US" sz="1400" b="1" dirty="0">
              <a:ea typeface="微軟正黑體" pitchFamily="34" charset="-120"/>
              <a:sym typeface="Arial" pitchFamily="34" charset="0"/>
            </a:endParaRPr>
          </a:p>
        </p:txBody>
      </p:sp>
      <p:sp>
        <p:nvSpPr>
          <p:cNvPr id="12" name="圖片版面配置區 1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圖片版面配置區 18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6588" y="2806192"/>
            <a:ext cx="2389786" cy="1867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4" name="橢圓 23"/>
          <p:cNvSpPr/>
          <p:nvPr/>
        </p:nvSpPr>
        <p:spPr>
          <a:xfrm>
            <a:off x="6774926" y="4396286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 smtClean="0"/>
              <a:t>5</a:t>
            </a:r>
            <a:endParaRPr lang="zh-TW" altLang="en-US" sz="1400" b="1" dirty="0"/>
          </a:p>
        </p:txBody>
      </p:sp>
      <p:sp>
        <p:nvSpPr>
          <p:cNvPr id="25" name="橢圓 24"/>
          <p:cNvSpPr/>
          <p:nvPr/>
        </p:nvSpPr>
        <p:spPr>
          <a:xfrm>
            <a:off x="5570740" y="2850410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 smtClean="0"/>
              <a:t>9</a:t>
            </a:r>
            <a:endParaRPr lang="zh-TW" altLang="en-US" sz="1400" b="1" dirty="0"/>
          </a:p>
        </p:txBody>
      </p:sp>
      <p:sp>
        <p:nvSpPr>
          <p:cNvPr id="26" name="橢圓 25"/>
          <p:cNvSpPr/>
          <p:nvPr/>
        </p:nvSpPr>
        <p:spPr>
          <a:xfrm>
            <a:off x="6929454" y="4098882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 smtClean="0"/>
              <a:t>7</a:t>
            </a:r>
            <a:endParaRPr lang="zh-TW" altLang="en-US" sz="1400" b="1" dirty="0"/>
          </a:p>
        </p:txBody>
      </p:sp>
      <p:sp>
        <p:nvSpPr>
          <p:cNvPr id="27" name="橢圓 26"/>
          <p:cNvSpPr/>
          <p:nvPr/>
        </p:nvSpPr>
        <p:spPr>
          <a:xfrm>
            <a:off x="5274728" y="4290570"/>
            <a:ext cx="297404" cy="297404"/>
          </a:xfrm>
          <a:prstGeom prst="ellipse">
            <a:avLst/>
          </a:prstGeom>
          <a:solidFill>
            <a:srgbClr val="F57B17"/>
          </a:solidFill>
          <a:ln w="12700">
            <a:noFill/>
          </a:ln>
          <a:effectLst>
            <a:outerShdw blurRad="50800" algn="ctr" rotWithShape="0">
              <a:schemeClr val="tx1"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>
            <a:normAutofit lnSpcReduction="10000"/>
          </a:bodyPr>
          <a:lstStyle/>
          <a:p>
            <a:pPr algn="ctr"/>
            <a:r>
              <a:rPr lang="en-US" altLang="zh-TW" sz="1400" b="1" dirty="0" smtClean="0"/>
              <a:t>8</a:t>
            </a:r>
            <a:endParaRPr lang="zh-TW" altLang="en-US" sz="1400" b="1" dirty="0"/>
          </a:p>
        </p:txBody>
      </p:sp>
      <p:sp>
        <p:nvSpPr>
          <p:cNvPr id="4" name="文字方塊 3"/>
          <p:cNvSpPr txBox="1"/>
          <p:nvPr/>
        </p:nvSpPr>
        <p:spPr>
          <a:xfrm>
            <a:off x="611560" y="771550"/>
            <a:ext cx="78488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57B17"/>
              </a:buClr>
              <a:buFont typeface="Wingdings" pitchFamily="2" charset="2"/>
              <a:buChar char="u"/>
            </a:pPr>
            <a:r>
              <a:rPr lang="en-US" altLang="zh-TW" sz="1400" dirty="0"/>
              <a:t>Meta </a:t>
            </a:r>
            <a:r>
              <a:rPr lang="zh-TW" altLang="en-US" sz="1400" dirty="0"/>
              <a:t>標籤</a:t>
            </a:r>
            <a:r>
              <a:rPr lang="zh-TW" altLang="en-US" sz="1400" dirty="0" smtClean="0"/>
              <a:t>一直在</a:t>
            </a:r>
            <a:r>
              <a:rPr lang="en-US" altLang="zh-TW" sz="1400" dirty="0"/>
              <a:t>SEO</a:t>
            </a:r>
            <a:r>
              <a:rPr lang="zh-TW" altLang="en-US" sz="1400" dirty="0"/>
              <a:t>中非常重要的一環，也是每一個</a:t>
            </a:r>
            <a:r>
              <a:rPr lang="en-US" altLang="zh-TW" sz="1400" dirty="0"/>
              <a:t>SEO</a:t>
            </a:r>
            <a:r>
              <a:rPr lang="zh-TW" altLang="en-US" sz="1400" dirty="0"/>
              <a:t>專業人士的必備</a:t>
            </a:r>
            <a:r>
              <a:rPr lang="zh-TW" altLang="en-US" sz="1400" dirty="0" smtClean="0"/>
              <a:t>技能</a:t>
            </a:r>
            <a:r>
              <a:rPr lang="en-US" altLang="zh-TW" sz="1400" dirty="0"/>
              <a:t> </a:t>
            </a:r>
            <a:r>
              <a:rPr lang="zh-TW" altLang="en-US" sz="1400" dirty="0" smtClean="0"/>
              <a:t>，說明如下：</a:t>
            </a:r>
            <a:endParaRPr lang="zh-TW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5711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>
              <a:defRPr/>
            </a:pPr>
            <a:r>
              <a:rPr lang="en-US" altLang="zh-TW" dirty="0"/>
              <a:t>title</a:t>
            </a:r>
            <a:r>
              <a:rPr lang="zh-TW" altLang="en-US" dirty="0"/>
              <a:t>：設定網頁的標題，顯示於瀏覽器的網頁標籤上。</a:t>
            </a:r>
            <a:endParaRPr lang="en-US" altLang="zh-TW" dirty="0"/>
          </a:p>
          <a:p>
            <a:pPr>
              <a:defRPr/>
            </a:pPr>
            <a:r>
              <a:rPr lang="en-US" altLang="zh-TW" dirty="0"/>
              <a:t>h1~h6</a:t>
            </a:r>
            <a:r>
              <a:rPr lang="zh-TW" altLang="en-US" dirty="0"/>
              <a:t>：設定網頁標題文字 １～６，字體大小，</a:t>
            </a:r>
            <a:r>
              <a:rPr lang="en-US" altLang="zh-TW" dirty="0"/>
              <a:t>h1 </a:t>
            </a:r>
            <a:r>
              <a:rPr lang="zh-TW" altLang="en-US" dirty="0"/>
              <a:t>最大，</a:t>
            </a:r>
            <a:r>
              <a:rPr lang="en-US" altLang="zh-TW" dirty="0"/>
              <a:t>h6 </a:t>
            </a:r>
            <a:r>
              <a:rPr lang="zh-TW" altLang="en-US" dirty="0"/>
              <a:t>最小，另        　　　　　　　　　　　　　　　　　外一個頁面最好只用一個 </a:t>
            </a:r>
            <a:r>
              <a:rPr lang="en-US" altLang="zh-TW" dirty="0"/>
              <a:t>h1 </a:t>
            </a:r>
            <a:r>
              <a:rPr lang="zh-TW" altLang="en-US" dirty="0"/>
              <a:t>標籤</a:t>
            </a:r>
            <a:r>
              <a:rPr lang="en-US" altLang="zh-TW" dirty="0"/>
              <a:t> </a:t>
            </a:r>
            <a:r>
              <a:rPr lang="zh-TW" altLang="en-US" dirty="0"/>
              <a:t>，有助於搜尋引擎最佳化</a:t>
            </a:r>
            <a:r>
              <a:rPr lang="en-US" altLang="zh-TW" dirty="0"/>
              <a:t>(SEO)</a:t>
            </a:r>
            <a:r>
              <a:rPr lang="zh-TW" altLang="en-US" dirty="0"/>
              <a:t>。</a:t>
            </a:r>
            <a:endParaRPr lang="en-US" altLang="zh-TW" dirty="0"/>
          </a:p>
          <a:p>
            <a:pPr>
              <a:defRPr/>
            </a:pPr>
            <a:r>
              <a:rPr lang="en-US" altLang="zh-TW" dirty="0"/>
              <a:t>p</a:t>
            </a:r>
            <a:r>
              <a:rPr lang="zh-TW" altLang="en-US" dirty="0"/>
              <a:t>：</a:t>
            </a:r>
            <a:r>
              <a:rPr lang="zh-TW" altLang="en-US" dirty="0" smtClean="0"/>
              <a:t>段落</a:t>
            </a:r>
            <a:endParaRPr lang="en-US" altLang="zh-TW" dirty="0" smtClean="0"/>
          </a:p>
          <a:p>
            <a:pPr>
              <a:defRPr/>
            </a:pPr>
            <a:r>
              <a:rPr lang="en-US" altLang="zh-TW" dirty="0" err="1" smtClean="0"/>
              <a:t>br</a:t>
            </a:r>
            <a:r>
              <a:rPr lang="zh-TW" altLang="en-US" dirty="0"/>
              <a:t>：強迫換</a:t>
            </a:r>
            <a:r>
              <a:rPr lang="zh-TW" altLang="en-US" dirty="0" smtClean="0"/>
              <a:t>行</a:t>
            </a:r>
            <a:endParaRPr lang="en-US" altLang="zh-TW" dirty="0" smtClean="0"/>
          </a:p>
          <a:p>
            <a:pPr>
              <a:defRPr/>
            </a:pPr>
            <a:r>
              <a:rPr lang="en-US" altLang="zh-TW" dirty="0" smtClean="0"/>
              <a:t>pre</a:t>
            </a:r>
            <a:r>
              <a:rPr lang="zh-TW" altLang="en-US" dirty="0"/>
              <a:t>：預先格式化，於程式碼模式設計網頁，可加上此標籤，預先格式瀏覽器顯示效果。</a:t>
            </a:r>
            <a:endParaRPr lang="en-US" altLang="zh-TW" dirty="0"/>
          </a:p>
          <a:p>
            <a:pPr>
              <a:defRPr/>
            </a:pPr>
            <a:r>
              <a:rPr lang="en-US" altLang="zh-TW" dirty="0"/>
              <a:t>strong</a:t>
            </a:r>
            <a:r>
              <a:rPr lang="zh-TW" altLang="en-US" dirty="0"/>
              <a:t>：有強烈語氣的粗體字，於螢幕朗讀器會有語氣上的不同。</a:t>
            </a:r>
            <a:endParaRPr lang="en-US" altLang="zh-TW" dirty="0"/>
          </a:p>
          <a:p>
            <a:pPr>
              <a:defRPr/>
            </a:pPr>
            <a:r>
              <a:rPr lang="en-US" altLang="zh-TW" dirty="0" err="1"/>
              <a:t>em</a:t>
            </a:r>
            <a:r>
              <a:rPr lang="zh-TW" altLang="en-US" dirty="0"/>
              <a:t>：有強調語氣的斜體字，於螢幕朗讀器會有語氣上的</a:t>
            </a:r>
            <a:r>
              <a:rPr lang="zh-TW" altLang="en-US"/>
              <a:t>不同</a:t>
            </a:r>
            <a:r>
              <a:rPr lang="zh-TW" altLang="en-US" smtClean="0"/>
              <a:t>。</a:t>
            </a:r>
            <a:endParaRPr lang="en-US" altLang="zh-TW" smtClean="0"/>
          </a:p>
          <a:p>
            <a:pPr>
              <a:defRPr/>
            </a:pPr>
            <a:r>
              <a:rPr lang="en-US" altLang="zh-TW" smtClean="0"/>
              <a:t>table</a:t>
            </a:r>
            <a:r>
              <a:rPr lang="zh-TW" altLang="en-US" smtClean="0"/>
              <a:t>：表格 </a:t>
            </a:r>
            <a:r>
              <a:rPr lang="en-US" altLang="zh-TW" smtClean="0"/>
              <a:t>tr</a:t>
            </a:r>
            <a:r>
              <a:rPr lang="zh-TW" altLang="en-US" smtClean="0"/>
              <a:t>列　</a:t>
            </a:r>
            <a:r>
              <a:rPr lang="en-US" altLang="zh-TW" smtClean="0"/>
              <a:t>td </a:t>
            </a:r>
            <a:r>
              <a:rPr lang="zh-TW" altLang="en-US" smtClean="0"/>
              <a:t>儲存格</a:t>
            </a:r>
            <a:endParaRPr lang="zh-TW" altLang="en-US" dirty="0"/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6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707886"/>
          </a:xfrm>
        </p:spPr>
        <p:txBody>
          <a:bodyPr>
            <a:normAutofit/>
          </a:bodyPr>
          <a:lstStyle/>
          <a:p>
            <a:r>
              <a:rPr lang="zh-TW" altLang="en-US" sz="2700" dirty="0" smtClean="0">
                <a:ea typeface="微軟正黑體" pitchFamily="34" charset="-120"/>
                <a:sym typeface="Arial" pitchFamily="34" charset="0"/>
              </a:rPr>
              <a:t>title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、h1~h6、p、br、pre、strong、em 標籤介紹</a:t>
            </a:r>
            <a:endParaRPr lang="zh-TW" altLang="en-US" sz="2700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12476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67544" y="915566"/>
            <a:ext cx="8229600" cy="1644214"/>
          </a:xfrm>
        </p:spPr>
        <p:txBody>
          <a:bodyPr>
            <a:normAutofit fontScale="62500" lnSpcReduction="20000"/>
          </a:bodyPr>
          <a:lstStyle/>
          <a:p>
            <a:pPr lvl="0">
              <a:defRPr/>
            </a:pPr>
            <a:r>
              <a:rPr lang="en-US" altLang="zh-TW" dirty="0" err="1"/>
              <a:t>ul</a:t>
            </a:r>
            <a:r>
              <a:rPr lang="zh-TW" altLang="en-US" dirty="0"/>
              <a:t>：項目清單即符號清單</a:t>
            </a:r>
            <a:r>
              <a:rPr lang="en-US" altLang="zh-TW" dirty="0"/>
              <a:t>(</a:t>
            </a:r>
            <a:r>
              <a:rPr lang="en-US" altLang="zh-TW" dirty="0" err="1"/>
              <a:t>UnorderList</a:t>
            </a:r>
            <a:r>
              <a:rPr lang="en-US" altLang="zh-TW"/>
              <a:t>)</a:t>
            </a:r>
            <a:r>
              <a:rPr lang="zh-TW" altLang="en-US" smtClean="0"/>
              <a:t>。</a:t>
            </a:r>
            <a:r>
              <a:rPr lang="en-US" altLang="zh-TW" smtClean="0"/>
              <a:t>type=square circle value</a:t>
            </a:r>
            <a:endParaRPr lang="en-US" altLang="zh-TW" dirty="0"/>
          </a:p>
          <a:p>
            <a:pPr>
              <a:defRPr/>
            </a:pPr>
            <a:r>
              <a:rPr lang="en-US" altLang="zh-TW" dirty="0" err="1"/>
              <a:t>ol</a:t>
            </a:r>
            <a:r>
              <a:rPr lang="zh-TW" altLang="en-US" dirty="0"/>
              <a:t>：編號清單</a:t>
            </a:r>
            <a:r>
              <a:rPr lang="en-US" altLang="zh-TW" dirty="0"/>
              <a:t>(</a:t>
            </a:r>
            <a:r>
              <a:rPr lang="en-US" altLang="zh-TW" dirty="0" err="1"/>
              <a:t>OrderList</a:t>
            </a:r>
            <a:r>
              <a:rPr lang="en-US" altLang="zh-TW"/>
              <a:t>)</a:t>
            </a:r>
            <a:r>
              <a:rPr lang="zh-TW" altLang="en-US" smtClean="0"/>
              <a:t>。</a:t>
            </a:r>
            <a:r>
              <a:rPr lang="en-US" altLang="zh-TW" smtClean="0"/>
              <a:t>type=a A i I start=2 4</a:t>
            </a:r>
            <a:endParaRPr lang="en-US" altLang="zh-TW" dirty="0"/>
          </a:p>
          <a:p>
            <a:pPr>
              <a:defRPr/>
            </a:pPr>
            <a:r>
              <a:rPr lang="en-US" altLang="zh-TW" dirty="0"/>
              <a:t>li</a:t>
            </a:r>
            <a:r>
              <a:rPr lang="zh-TW" altLang="en-US" dirty="0"/>
              <a:t>：項目清單或編號清單內之</a:t>
            </a:r>
            <a:r>
              <a:rPr lang="zh-TW" altLang="en-US"/>
              <a:t>項目</a:t>
            </a:r>
            <a:r>
              <a:rPr lang="zh-TW" altLang="en-US" smtClean="0"/>
              <a:t>。</a:t>
            </a:r>
            <a:endParaRPr lang="en-US" altLang="zh-TW" smtClean="0"/>
          </a:p>
          <a:p>
            <a:pPr>
              <a:defRPr/>
            </a:pPr>
            <a:r>
              <a:rPr lang="en-US" altLang="zh-TW" smtClean="0"/>
              <a:t>Font Awesome</a:t>
            </a:r>
            <a:r>
              <a:rPr lang="zh-TW" altLang="en-US" smtClean="0"/>
              <a:t>：自訂項目符號</a:t>
            </a:r>
            <a:endParaRPr lang="en-US" altLang="zh-TW" dirty="0"/>
          </a:p>
          <a:p>
            <a:pPr>
              <a:defRPr/>
            </a:pPr>
            <a:r>
              <a:rPr lang="zh-TW" altLang="en-US" dirty="0"/>
              <a:t>在網頁設計上除了用來設計清單項目資料外，</a:t>
            </a:r>
            <a:r>
              <a:rPr lang="en-US" altLang="zh-TW" dirty="0" err="1"/>
              <a:t>ul</a:t>
            </a:r>
            <a:r>
              <a:rPr lang="en-US" altLang="zh-TW" dirty="0"/>
              <a:t> </a:t>
            </a:r>
            <a:r>
              <a:rPr lang="zh-TW" altLang="en-US" dirty="0"/>
              <a:t>標籤更常被用來設計選單或標籤面板</a:t>
            </a: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7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467544" y="411510"/>
            <a:ext cx="8229600" cy="707886"/>
          </a:xfrm>
        </p:spPr>
        <p:txBody>
          <a:bodyPr>
            <a:normAutofit/>
          </a:bodyPr>
          <a:lstStyle/>
          <a:p>
            <a:r>
              <a:rPr lang="en-US" altLang="zh-TW" dirty="0" err="1" smtClean="0"/>
              <a:t>ul</a:t>
            </a:r>
            <a:r>
              <a:rPr lang="zh-TW" altLang="en-US" dirty="0"/>
              <a:t>、</a:t>
            </a:r>
            <a:r>
              <a:rPr lang="en-US" altLang="zh-TW" dirty="0" err="1"/>
              <a:t>ol</a:t>
            </a:r>
            <a:r>
              <a:rPr lang="zh-TW" altLang="en-US" dirty="0"/>
              <a:t>、</a:t>
            </a:r>
            <a:r>
              <a:rPr lang="en-US" altLang="zh-TW" dirty="0" err="1"/>
              <a:t>li</a:t>
            </a:r>
            <a:r>
              <a:rPr lang="en-US" altLang="zh-TW" dirty="0"/>
              <a:t> </a:t>
            </a:r>
            <a:r>
              <a:rPr lang="zh-TW" altLang="en-US" sz="2700" dirty="0">
                <a:ea typeface="微軟正黑體" pitchFamily="34" charset="-120"/>
                <a:sym typeface="Arial" pitchFamily="34" charset="0"/>
              </a:rPr>
              <a:t>標籤介紹</a:t>
            </a:r>
            <a:endParaRPr lang="zh-TW" altLang="en-US" sz="2700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  <p:pic>
        <p:nvPicPr>
          <p:cNvPr id="1026" name="Picture 2" descr="C:\Users\jamespan\AppData\Local\Skitch\螢幕擷取畫面_061817_101427_A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7774"/>
            <a:ext cx="1438275" cy="109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amespan\AppData\Local\Skitch\螢幕擷取畫面_061817_101534_A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739133"/>
            <a:ext cx="1981200" cy="120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圓角矩形 3"/>
          <p:cNvSpPr/>
          <p:nvPr/>
        </p:nvSpPr>
        <p:spPr>
          <a:xfrm>
            <a:off x="899592" y="2715766"/>
            <a:ext cx="1872208" cy="2233042"/>
          </a:xfrm>
          <a:prstGeom prst="roundRect">
            <a:avLst>
              <a:gd name="adj" fmla="val 6492"/>
            </a:avLst>
          </a:prstGeom>
          <a:noFill/>
          <a:ln>
            <a:solidFill>
              <a:srgbClr val="F57B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028" name="Picture 4" descr="C:\Users\jamespan\AppData\Local\Skitch\螢幕擷取畫面_061817_101814_A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48" y="2715766"/>
            <a:ext cx="1266825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jamespan\AppData\Local\Skitch\螢幕擷取畫面_061817_101848_A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723878"/>
            <a:ext cx="1876425" cy="120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圓角矩形 11"/>
          <p:cNvSpPr/>
          <p:nvPr/>
        </p:nvSpPr>
        <p:spPr>
          <a:xfrm>
            <a:off x="3203848" y="2715766"/>
            <a:ext cx="1872208" cy="2233042"/>
          </a:xfrm>
          <a:prstGeom prst="roundRect">
            <a:avLst>
              <a:gd name="adj" fmla="val 6492"/>
            </a:avLst>
          </a:prstGeom>
          <a:noFill/>
          <a:ln>
            <a:solidFill>
              <a:srgbClr val="F57B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031" name="Picture 7" descr="C:\Users\jamespan\AppData\Local\Skitch\未命名的擷取_061817_102249_AM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896914"/>
            <a:ext cx="3327374" cy="1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234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8</a:t>
            </a:fld>
            <a:endParaRPr lang="zh-TW" altLang="en-US"/>
          </a:p>
        </p:txBody>
      </p:sp>
      <p:sp>
        <p:nvSpPr>
          <p:cNvPr id="9" name="圖片版面配置區 8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" name="標題 5"/>
          <p:cNvSpPr>
            <a:spLocks noGrp="1"/>
          </p:cNvSpPr>
          <p:nvPr>
            <p:ph type="title"/>
          </p:nvPr>
        </p:nvSpPr>
        <p:spPr>
          <a:xfrm>
            <a:off x="270022" y="338977"/>
            <a:ext cx="8229600" cy="707886"/>
          </a:xfrm>
        </p:spPr>
        <p:txBody>
          <a:bodyPr/>
          <a:lstStyle/>
          <a:p>
            <a:r>
              <a:rPr lang="zh-TW" altLang="en-US" smtClean="0"/>
              <a:t>超連結</a:t>
            </a:r>
            <a:r>
              <a:rPr lang="en-US" altLang="zh-TW" smtClean="0"/>
              <a:t>&lt;a&gt;&lt;/a&gt;</a:t>
            </a:r>
            <a:endParaRPr lang="zh-TW" altLang="en-US" dirty="0"/>
          </a:p>
        </p:txBody>
      </p:sp>
      <p:sp>
        <p:nvSpPr>
          <p:cNvPr id="8" name="圖片版面配置區 7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8" name="內容版面配置區 8"/>
          <p:cNvSpPr>
            <a:spLocks noChangeArrowheads="1"/>
          </p:cNvSpPr>
          <p:nvPr/>
        </p:nvSpPr>
        <p:spPr bwMode="auto">
          <a:xfrm>
            <a:off x="827584" y="1099316"/>
            <a:ext cx="8136904" cy="3306322"/>
          </a:xfrm>
          <a:prstGeom prst="rect">
            <a:avLst/>
          </a:prstGeom>
          <a:extLst/>
        </p:spPr>
        <p:txBody>
          <a:bodyPr vert="horz" lIns="91440" tIns="45720" rIns="91440" bIns="45720" rtlCol="0">
            <a:normAutofit/>
          </a:bodyPr>
          <a:lstStyle/>
          <a:p>
            <a:pPr marL="361950" lvl="1" indent="-361950">
              <a:lnSpc>
                <a:spcPct val="130000"/>
              </a:lnSpc>
              <a:spcBef>
                <a:spcPts val="500"/>
              </a:spcBef>
              <a:buClr>
                <a:schemeClr val="accent5"/>
              </a:buClr>
              <a:buSzPct val="100000"/>
              <a:buFont typeface="Wingdings" pitchFamily="2" charset="2"/>
              <a:buChar char="u"/>
            </a:pPr>
            <a:r>
              <a:rPr lang="zh-TW" altLang="en-US" sz="2400" smtClean="0">
                <a:sym typeface="Arial" pitchFamily="34" charset="0"/>
              </a:rPr>
              <a:t>超連結類型</a:t>
            </a:r>
            <a:endParaRPr lang="en-US" altLang="zh-TW" sz="2400" dirty="0">
              <a:sym typeface="Arial" pitchFamily="34" charset="0"/>
            </a:endParaRPr>
          </a:p>
          <a:p>
            <a:pPr marL="695325" lvl="1" indent="-304800">
              <a:lnSpc>
                <a:spcPct val="130000"/>
              </a:lnSpc>
              <a:spcBef>
                <a:spcPts val="500"/>
              </a:spcBef>
              <a:buClr>
                <a:schemeClr val="accent5"/>
              </a:buClr>
              <a:buSzPct val="100000"/>
              <a:buFont typeface="Wingdings 2" pitchFamily="18" charset="2"/>
              <a:buChar char=""/>
            </a:pPr>
            <a:r>
              <a:rPr lang="zh-TW" altLang="en-US" sz="2000" dirty="0">
                <a:sym typeface="Arial" pitchFamily="34" charset="0"/>
              </a:rPr>
              <a:t>內部網頁連結：網站內各頁面之連結</a:t>
            </a:r>
            <a:endParaRPr lang="en-US" altLang="zh-TW" sz="2000" dirty="0">
              <a:sym typeface="Arial" pitchFamily="34" charset="0"/>
            </a:endParaRPr>
          </a:p>
          <a:p>
            <a:pPr marL="695325" lvl="1" indent="-304800">
              <a:lnSpc>
                <a:spcPct val="130000"/>
              </a:lnSpc>
              <a:spcBef>
                <a:spcPts val="500"/>
              </a:spcBef>
              <a:buClr>
                <a:schemeClr val="accent5"/>
              </a:buClr>
              <a:buSzPct val="100000"/>
              <a:buFont typeface="Wingdings 2" pitchFamily="18" charset="2"/>
              <a:buChar char=""/>
            </a:pPr>
            <a:r>
              <a:rPr lang="zh-TW" altLang="en-US" sz="2000" dirty="0">
                <a:sym typeface="Arial" pitchFamily="34" charset="0"/>
              </a:rPr>
              <a:t>外部網站連結：連結到外部網站</a:t>
            </a:r>
            <a:endParaRPr lang="en-US" altLang="zh-TW" sz="2000" dirty="0">
              <a:sym typeface="Arial" pitchFamily="34" charset="0"/>
            </a:endParaRPr>
          </a:p>
          <a:p>
            <a:pPr marL="695325" lvl="1" indent="-304800">
              <a:lnSpc>
                <a:spcPct val="130000"/>
              </a:lnSpc>
              <a:spcBef>
                <a:spcPts val="500"/>
              </a:spcBef>
              <a:buClr>
                <a:schemeClr val="accent5"/>
              </a:buClr>
              <a:buSzPct val="100000"/>
              <a:buFont typeface="Wingdings 2" pitchFamily="18" charset="2"/>
              <a:buChar char=""/>
            </a:pPr>
            <a:r>
              <a:rPr lang="zh-TW" altLang="en-US" sz="2000" dirty="0">
                <a:sym typeface="Arial" pitchFamily="34" charset="0"/>
              </a:rPr>
              <a:t>檔案下載連結：供使用者下載之連結</a:t>
            </a:r>
            <a:endParaRPr lang="en-US" altLang="zh-TW" sz="2000" dirty="0">
              <a:sym typeface="Arial" pitchFamily="34" charset="0"/>
            </a:endParaRPr>
          </a:p>
          <a:p>
            <a:pPr marL="695325" lvl="1" indent="-304800">
              <a:lnSpc>
                <a:spcPct val="130000"/>
              </a:lnSpc>
              <a:spcBef>
                <a:spcPts val="500"/>
              </a:spcBef>
              <a:buClr>
                <a:schemeClr val="accent5"/>
              </a:buClr>
              <a:buSzPct val="100000"/>
              <a:buFont typeface="Wingdings 2" pitchFamily="18" charset="2"/>
              <a:buChar char=""/>
            </a:pPr>
            <a:r>
              <a:rPr lang="zh-TW" altLang="en-US" sz="2000" dirty="0">
                <a:sym typeface="Arial" pitchFamily="34" charset="0"/>
              </a:rPr>
              <a:t>錨點連結：長文件頁面之連結或是連結到另一個頁面的特定位置</a:t>
            </a:r>
            <a:endParaRPr lang="en-US" altLang="zh-TW" sz="2000" dirty="0">
              <a:sym typeface="Arial" pitchFamily="34" charset="0"/>
            </a:endParaRPr>
          </a:p>
          <a:p>
            <a:pPr marL="695325" lvl="1" indent="-304800">
              <a:lnSpc>
                <a:spcPct val="130000"/>
              </a:lnSpc>
              <a:spcBef>
                <a:spcPts val="500"/>
              </a:spcBef>
              <a:buClr>
                <a:schemeClr val="accent5"/>
              </a:buClr>
              <a:buSzPct val="100000"/>
              <a:buFont typeface="Wingdings 2" pitchFamily="18" charset="2"/>
              <a:buChar char=""/>
            </a:pPr>
            <a:r>
              <a:rPr lang="zh-TW" altLang="en-US" sz="2000" dirty="0">
                <a:sym typeface="Arial" pitchFamily="34" charset="0"/>
              </a:rPr>
              <a:t>電子郵件連結</a:t>
            </a:r>
            <a:endParaRPr lang="en-US" altLang="zh-TW" sz="2000" dirty="0">
              <a:sym typeface="Arial" pitchFamily="34" charset="0"/>
            </a:endParaRPr>
          </a:p>
          <a:p>
            <a:pPr marL="695325" lvl="1" indent="-304800">
              <a:lnSpc>
                <a:spcPct val="150000"/>
              </a:lnSpc>
              <a:spcBef>
                <a:spcPts val="500"/>
              </a:spcBef>
              <a:buClr>
                <a:schemeClr val="accent5"/>
              </a:buClr>
              <a:buSzPct val="100000"/>
              <a:buFont typeface="Wingdings 2" pitchFamily="18" charset="2"/>
              <a:buChar char=""/>
            </a:pPr>
            <a:endParaRPr lang="zh-TW" altLang="en-US" sz="2400" dirty="0">
              <a:sym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4867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0476A2-CF17-4C5C-B3DE-944955FEFED7}" type="slidenum">
              <a:rPr lang="zh-TW" altLang="en-US" smtClean="0"/>
              <a:pPr/>
              <a:t>9</a:t>
            </a:fld>
            <a:endParaRPr lang="zh-TW" altLang="en-US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超連結</a:t>
            </a:r>
            <a:r>
              <a:rPr lang="zh-TW" altLang="en-US" dirty="0"/>
              <a:t>目標設定</a:t>
            </a:r>
          </a:p>
        </p:txBody>
      </p:sp>
      <p:sp>
        <p:nvSpPr>
          <p:cNvPr id="12" name="圖片版面配置區 11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圖片版面配置區 18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1304016" y="1256474"/>
            <a:ext cx="7382784" cy="3024336"/>
          </a:xfrm>
        </p:spPr>
        <p:txBody>
          <a:bodyPr>
            <a:normAutofit fontScale="85000" lnSpcReduction="20000"/>
          </a:bodyPr>
          <a:lstStyle/>
          <a:p>
            <a:r>
              <a:rPr lang="zh-TW" altLang="en-US" sz="2800" dirty="0"/>
              <a:t>連結的目標</a:t>
            </a:r>
            <a:r>
              <a:rPr lang="en-US" altLang="zh-TW" sz="2800" dirty="0"/>
              <a:t>(Target)</a:t>
            </a:r>
            <a:r>
              <a:rPr lang="zh-TW" altLang="en-US" sz="2800" dirty="0"/>
              <a:t>有以下幾種方式</a:t>
            </a:r>
            <a:endParaRPr lang="en-US" altLang="zh-TW" sz="2800" dirty="0"/>
          </a:p>
          <a:p>
            <a:pPr lvl="1"/>
            <a:r>
              <a:rPr lang="en-US" altLang="zh-TW" sz="2400" dirty="0"/>
              <a:t>_blank</a:t>
            </a:r>
            <a:r>
              <a:rPr lang="zh-TW" altLang="en-US" sz="2400" dirty="0"/>
              <a:t>：每個連結開啟在不同新視窗或新標籤</a:t>
            </a:r>
            <a:endParaRPr lang="en-US" altLang="zh-TW" sz="2400" dirty="0"/>
          </a:p>
          <a:p>
            <a:pPr lvl="1"/>
            <a:r>
              <a:rPr lang="en-US" altLang="zh-TW" sz="2400" dirty="0"/>
              <a:t>_self</a:t>
            </a:r>
            <a:r>
              <a:rPr lang="zh-TW" altLang="en-US" sz="2400" dirty="0"/>
              <a:t> ：連結開啟在原視窗或原標籤</a:t>
            </a:r>
            <a:endParaRPr lang="en-US" altLang="zh-TW" sz="2400" dirty="0"/>
          </a:p>
          <a:p>
            <a:pPr lvl="1"/>
            <a:r>
              <a:rPr lang="en-US" altLang="zh-TW" sz="2400" dirty="0"/>
              <a:t>_top</a:t>
            </a:r>
            <a:r>
              <a:rPr lang="zh-TW" altLang="en-US" sz="2400" dirty="0"/>
              <a:t> ：連結開啟在原視窗或原標籤</a:t>
            </a:r>
            <a:endParaRPr lang="en-US" altLang="zh-TW" sz="2400" dirty="0"/>
          </a:p>
          <a:p>
            <a:pPr lvl="1"/>
            <a:r>
              <a:rPr lang="en-US" altLang="zh-TW" sz="2400" dirty="0"/>
              <a:t>_parent</a:t>
            </a:r>
            <a:r>
              <a:rPr lang="zh-TW" altLang="en-US" sz="2400" dirty="0"/>
              <a:t> ：連結開啟在原視窗或原標籤</a:t>
            </a:r>
            <a:endParaRPr lang="en-US" altLang="zh-TW" sz="2400" dirty="0"/>
          </a:p>
          <a:p>
            <a:pPr lvl="1"/>
            <a:r>
              <a:rPr lang="en-US" altLang="zh-TW" sz="2400" dirty="0"/>
              <a:t>new</a:t>
            </a:r>
            <a:r>
              <a:rPr lang="zh-TW" altLang="en-US" sz="2400" dirty="0"/>
              <a:t>：每個連結開啟在同一個新視窗或新標籤</a:t>
            </a:r>
          </a:p>
        </p:txBody>
      </p:sp>
    </p:spTree>
    <p:extLst>
      <p:ext uri="{BB962C8B-B14F-4D97-AF65-F5344CB8AC3E}">
        <p14:creationId xmlns:p14="http://schemas.microsoft.com/office/powerpoint/2010/main" val="3074705978"/>
      </p:ext>
    </p:extLst>
  </p:cSld>
  <p:clrMapOvr>
    <a:masterClrMapping/>
  </p:clrMapOvr>
</p:sld>
</file>

<file path=ppt/theme/theme1.xml><?xml version="1.0" encoding="utf-8"?>
<a:theme xmlns:a="http://schemas.openxmlformats.org/drawingml/2006/main" name="佈景主題2">
  <a:themeElements>
    <a:clrScheme name="自訂 3">
      <a:dk1>
        <a:srgbClr val="292929"/>
      </a:dk1>
      <a:lt1>
        <a:sysClr val="window" lastClr="FFFFFF"/>
      </a:lt1>
      <a:dk2>
        <a:srgbClr val="653711"/>
      </a:dk2>
      <a:lt2>
        <a:srgbClr val="F8F8F8"/>
      </a:lt2>
      <a:accent1>
        <a:srgbClr val="5E9A50"/>
      </a:accent1>
      <a:accent2>
        <a:srgbClr val="DB5161"/>
      </a:accent2>
      <a:accent3>
        <a:srgbClr val="A84076"/>
      </a:accent3>
      <a:accent4>
        <a:srgbClr val="0E78BA"/>
      </a:accent4>
      <a:accent5>
        <a:srgbClr val="E28A42"/>
      </a:accent5>
      <a:accent6>
        <a:srgbClr val="3BB6BF"/>
      </a:accent6>
      <a:hlink>
        <a:srgbClr val="E98D41"/>
      </a:hlink>
      <a:folHlink>
        <a:srgbClr val="824787"/>
      </a:folHlink>
    </a:clrScheme>
    <a:fontScheme name="自訂 1">
      <a:majorFont>
        <a:latin typeface="Arial"/>
        <a:ea typeface="微軟正黑體"/>
        <a:cs typeface=""/>
      </a:majorFont>
      <a:minorFont>
        <a:latin typeface="Arial"/>
        <a:ea typeface="微軟正黑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8197</TotalTime>
  <Words>1662</Words>
  <Application>Microsoft Office PowerPoint</Application>
  <PresentationFormat>如螢幕大小 (16:9)</PresentationFormat>
  <Paragraphs>302</Paragraphs>
  <Slides>17</Slides>
  <Notes>14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6" baseType="lpstr">
      <vt:lpstr>Arial Unicode MS</vt:lpstr>
      <vt:lpstr>微軟正黑體</vt:lpstr>
      <vt:lpstr>新細明體</vt:lpstr>
      <vt:lpstr>Arial</vt:lpstr>
      <vt:lpstr>Calibri</vt:lpstr>
      <vt:lpstr>Wingdings</vt:lpstr>
      <vt:lpstr>Wingdings 2</vt:lpstr>
      <vt:lpstr>Wingdings 3</vt:lpstr>
      <vt:lpstr>佈景主題2</vt:lpstr>
      <vt:lpstr>第二堂 : HTML 標籤介紹</vt:lpstr>
      <vt:lpstr>EMMET語法</vt:lpstr>
      <vt:lpstr>Brackets快速鍵</vt:lpstr>
      <vt:lpstr>1-1. 網頁架構介紹</vt:lpstr>
      <vt:lpstr>1-２. Meta標籤說明</vt:lpstr>
      <vt:lpstr>title、h1~h6、p、br、pre、strong、em 標籤介紹</vt:lpstr>
      <vt:lpstr>ul、ol、li 標籤介紹</vt:lpstr>
      <vt:lpstr>超連結&lt;a&gt;&lt;/a&gt;</vt:lpstr>
      <vt:lpstr>超連結目標設定</vt:lpstr>
      <vt:lpstr>header、nav、main、section、footer 標籤介紹</vt:lpstr>
      <vt:lpstr>網頁文件路徑介紹</vt:lpstr>
      <vt:lpstr>表格標籤介紹</vt:lpstr>
      <vt:lpstr>表格標籤介紹</vt:lpstr>
      <vt:lpstr>video、audio、canvas 標籤介紹</vt:lpstr>
      <vt:lpstr>網頁影像格式介紹</vt:lpstr>
      <vt:lpstr>網頁影像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Dreamweaver ACA 線上真人課程第一堂課</dc:title>
  <dc:subject>ACA認證說明與網站定義</dc:subject>
  <dc:creator>潘錫沂</dc:creator>
  <cp:keywords>潘錫沂</cp:keywords>
  <cp:lastModifiedBy>JAMESPAN</cp:lastModifiedBy>
  <cp:revision>832</cp:revision>
  <dcterms:created xsi:type="dcterms:W3CDTF">2015-11-06T10:35:57Z</dcterms:created>
  <dcterms:modified xsi:type="dcterms:W3CDTF">2020-02-19T12:24:53Z</dcterms:modified>
</cp:coreProperties>
</file>